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6" r:id="rId4"/>
  </p:sldMasterIdLst>
  <p:notesMasterIdLst>
    <p:notesMasterId r:id="rId23"/>
  </p:notesMasterIdLst>
  <p:sldIdLst>
    <p:sldId id="275" r:id="rId5"/>
    <p:sldId id="339" r:id="rId6"/>
    <p:sldId id="310" r:id="rId7"/>
    <p:sldId id="266" r:id="rId8"/>
    <p:sldId id="352" r:id="rId9"/>
    <p:sldId id="349" r:id="rId10"/>
    <p:sldId id="353" r:id="rId11"/>
    <p:sldId id="313" r:id="rId12"/>
    <p:sldId id="343" r:id="rId13"/>
    <p:sldId id="387" r:id="rId14"/>
    <p:sldId id="371" r:id="rId15"/>
    <p:sldId id="314" r:id="rId16"/>
    <p:sldId id="315" r:id="rId17"/>
    <p:sldId id="270" r:id="rId18"/>
    <p:sldId id="330" r:id="rId19"/>
    <p:sldId id="342" r:id="rId20"/>
    <p:sldId id="360" r:id="rId21"/>
    <p:sldId id="327" r:id="rId22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ivi Linteri" initials="PL" lastIdx="1" clrIdx="0">
    <p:extLst>
      <p:ext uri="{19B8F6BF-5375-455C-9EA6-DF929625EA0E}">
        <p15:presenceInfo xmlns:p15="http://schemas.microsoft.com/office/powerpoint/2012/main" userId="259ba01b463801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5" autoAdjust="0"/>
    <p:restoredTop sz="95681"/>
  </p:normalViewPr>
  <p:slideViewPr>
    <p:cSldViewPr snapToGrid="0" showGuides="1">
      <p:cViewPr varScale="1">
        <p:scale>
          <a:sx n="39" d="100"/>
          <a:sy n="39" d="100"/>
        </p:scale>
        <p:origin x="106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21E14-88CF-4758-88B8-7FF2D1DCB57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95EF-4D55-4303-BA9D-6EBB18F22F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95EF-4D55-4303-BA9D-6EBB18F22F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4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Daily</a:t>
            </a:r>
            <a:r>
              <a:rPr lang="fi-FI" dirty="0"/>
              <a:t> =</a:t>
            </a:r>
            <a:r>
              <a:rPr lang="fi-FI" baseline="0" dirty="0"/>
              <a:t> </a:t>
            </a:r>
            <a:r>
              <a:rPr lang="fi-FI" baseline="0" dirty="0" err="1"/>
              <a:t>every</a:t>
            </a:r>
            <a:r>
              <a:rPr lang="fi-FI" baseline="0" dirty="0"/>
              <a:t> </a:t>
            </a:r>
            <a:r>
              <a:rPr lang="fi-FI" baseline="0" dirty="0" err="1"/>
              <a:t>day</a:t>
            </a:r>
            <a:r>
              <a:rPr lang="fi-FI" baseline="0" dirty="0"/>
              <a:t>, 3-5 </a:t>
            </a:r>
            <a:r>
              <a:rPr lang="fi-FI" baseline="0" dirty="0" err="1"/>
              <a:t>times</a:t>
            </a:r>
            <a:r>
              <a:rPr lang="fi-FI" baseline="0" dirty="0"/>
              <a:t> a </a:t>
            </a:r>
            <a:r>
              <a:rPr lang="fi-FI" baseline="0" dirty="0" err="1"/>
              <a:t>week</a:t>
            </a:r>
            <a:endParaRPr lang="fi-FI" baseline="0" dirty="0"/>
          </a:p>
          <a:p>
            <a:r>
              <a:rPr lang="fi-FI" baseline="0" dirty="0" err="1"/>
              <a:t>Regularly</a:t>
            </a:r>
            <a:r>
              <a:rPr lang="fi-FI" baseline="0" dirty="0"/>
              <a:t> (</a:t>
            </a:r>
            <a:r>
              <a:rPr lang="fi-FI" baseline="0" dirty="0" err="1"/>
              <a:t>weekly</a:t>
            </a:r>
            <a:r>
              <a:rPr lang="fi-FI" baseline="0" dirty="0"/>
              <a:t>) = 1-2 </a:t>
            </a:r>
            <a:r>
              <a:rPr lang="fi-FI" baseline="0" dirty="0" err="1"/>
              <a:t>times</a:t>
            </a:r>
            <a:r>
              <a:rPr lang="fi-FI" baseline="0" dirty="0"/>
              <a:t> a </a:t>
            </a:r>
            <a:r>
              <a:rPr lang="fi-FI" baseline="0" dirty="0" err="1"/>
              <a:t>week</a:t>
            </a:r>
            <a:endParaRPr lang="fi-FI" baseline="0" dirty="0"/>
          </a:p>
          <a:p>
            <a:r>
              <a:rPr lang="fi-FI" baseline="0" dirty="0" err="1"/>
              <a:t>Occationally</a:t>
            </a:r>
            <a:r>
              <a:rPr lang="fi-FI" baseline="0" dirty="0"/>
              <a:t> (</a:t>
            </a:r>
            <a:r>
              <a:rPr lang="fi-FI" baseline="0" dirty="0" err="1"/>
              <a:t>monthly</a:t>
            </a:r>
            <a:r>
              <a:rPr lang="fi-FI" baseline="0" dirty="0"/>
              <a:t>) = 1-2 </a:t>
            </a:r>
            <a:r>
              <a:rPr lang="fi-FI" baseline="0" dirty="0" err="1"/>
              <a:t>times</a:t>
            </a:r>
            <a:r>
              <a:rPr lang="fi-FI" baseline="0" dirty="0"/>
              <a:t> a </a:t>
            </a:r>
            <a:r>
              <a:rPr lang="fi-FI" baseline="0" dirty="0" err="1"/>
              <a:t>month</a:t>
            </a:r>
            <a:endParaRPr lang="fi-FI" baseline="0" dirty="0"/>
          </a:p>
          <a:p>
            <a:endParaRPr lang="fi-FI" baseline="0" dirty="0"/>
          </a:p>
          <a:p>
            <a:r>
              <a:rPr lang="fi-FI" dirty="0" err="1"/>
              <a:t>Challenges</a:t>
            </a:r>
            <a:r>
              <a:rPr lang="fi-FI" dirty="0"/>
              <a:t> &amp; </a:t>
            </a:r>
            <a:r>
              <a:rPr lang="fi-FI" dirty="0" err="1"/>
              <a:t>Painpoints</a:t>
            </a:r>
            <a:r>
              <a:rPr lang="fi-FI" dirty="0"/>
              <a:t> – </a:t>
            </a:r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buying</a:t>
            </a:r>
            <a:endParaRPr lang="fi-FI" dirty="0"/>
          </a:p>
          <a:p>
            <a:pPr marL="171450" indent="-171450">
              <a:buFontTx/>
              <a:buChar char="-"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I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is </a:t>
            </a:r>
            <a:r>
              <a:rPr lang="fi-FI" dirty="0" err="1"/>
              <a:t>right</a:t>
            </a:r>
            <a:r>
              <a:rPr lang="fi-FI" dirty="0"/>
              <a:t> for me?</a:t>
            </a:r>
          </a:p>
          <a:p>
            <a:pPr marL="171450" indent="-171450">
              <a:buFontTx/>
              <a:buChar char="-"/>
            </a:pPr>
            <a:r>
              <a:rPr lang="fi-FI" dirty="0" err="1"/>
              <a:t>Where</a:t>
            </a:r>
            <a:r>
              <a:rPr lang="fi-FI" dirty="0"/>
              <a:t> to </a:t>
            </a:r>
            <a:r>
              <a:rPr lang="fi-FI" dirty="0" err="1"/>
              <a:t>buy</a:t>
            </a:r>
            <a:r>
              <a:rPr lang="fi-FI" dirty="0"/>
              <a:t>?</a:t>
            </a:r>
          </a:p>
          <a:p>
            <a:pPr marL="171450" indent="-171450">
              <a:buFontTx/>
              <a:buChar char="-"/>
            </a:pPr>
            <a:r>
              <a:rPr lang="fi-FI" dirty="0"/>
              <a:t>How to </a:t>
            </a:r>
            <a:r>
              <a:rPr lang="fi-FI" dirty="0" err="1"/>
              <a:t>install</a:t>
            </a:r>
            <a:r>
              <a:rPr lang="fi-FI" dirty="0"/>
              <a:t>?</a:t>
            </a:r>
          </a:p>
          <a:p>
            <a:pPr marL="171450" indent="-171450">
              <a:buFontTx/>
              <a:buChar char="-"/>
            </a:pPr>
            <a:r>
              <a:rPr lang="fi-FI" dirty="0"/>
              <a:t>How to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out of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grid</a:t>
            </a:r>
            <a:r>
              <a:rPr lang="fi-FI" dirty="0"/>
              <a:t> </a:t>
            </a:r>
            <a:r>
              <a:rPr lang="fi-FI" dirty="0" err="1"/>
              <a:t>connection</a:t>
            </a:r>
            <a:r>
              <a:rPr lang="fi-FI" dirty="0"/>
              <a:t>?</a:t>
            </a:r>
          </a:p>
          <a:p>
            <a:pPr marL="171450" indent="-171450">
              <a:buFontTx/>
              <a:buChar char="-"/>
            </a:pPr>
            <a:r>
              <a:rPr lang="fi-FI" dirty="0"/>
              <a:t>How to </a:t>
            </a:r>
            <a:r>
              <a:rPr lang="fi-FI" dirty="0" err="1"/>
              <a:t>assign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to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actually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it?</a:t>
            </a:r>
          </a:p>
          <a:p>
            <a:pPr marL="171450" indent="-171450">
              <a:buFontTx/>
              <a:buChar char="-"/>
            </a:pPr>
            <a:r>
              <a:rPr lang="fi-FI" dirty="0"/>
              <a:t>How to </a:t>
            </a:r>
            <a:r>
              <a:rPr lang="fi-FI" dirty="0" err="1"/>
              <a:t>manage</a:t>
            </a:r>
            <a:r>
              <a:rPr lang="fi-FI" dirty="0"/>
              <a:t> </a:t>
            </a:r>
            <a:r>
              <a:rPr lang="fi-FI" dirty="0" err="1"/>
              <a:t>chargers</a:t>
            </a:r>
            <a:r>
              <a:rPr lang="fi-FI" dirty="0"/>
              <a:t> and </a:t>
            </a:r>
            <a:r>
              <a:rPr lang="fi-FI" dirty="0" err="1"/>
              <a:t>charging</a:t>
            </a:r>
            <a:r>
              <a:rPr lang="fi-FI" dirty="0"/>
              <a:t> </a:t>
            </a:r>
            <a:r>
              <a:rPr lang="fi-FI" dirty="0" err="1"/>
              <a:t>user</a:t>
            </a:r>
            <a:r>
              <a:rPr lang="fi-FI" dirty="0"/>
              <a:t> </a:t>
            </a:r>
            <a:r>
              <a:rPr lang="fi-FI" dirty="0" err="1"/>
              <a:t>easily</a:t>
            </a:r>
            <a:r>
              <a:rPr lang="fi-FI" dirty="0"/>
              <a:t>?</a:t>
            </a:r>
          </a:p>
          <a:p>
            <a:pPr marL="171450" indent="-171450">
              <a:buFontTx/>
              <a:buChar char="-"/>
            </a:pPr>
            <a:r>
              <a:rPr lang="fi-FI" dirty="0"/>
              <a:t>How to </a:t>
            </a:r>
            <a:r>
              <a:rPr lang="fi-FI" dirty="0" err="1"/>
              <a:t>take</a:t>
            </a:r>
            <a:r>
              <a:rPr lang="fi-FI" dirty="0"/>
              <a:t> into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</a:t>
            </a:r>
            <a:r>
              <a:rPr lang="fi-FI" dirty="0" err="1"/>
              <a:t>sources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95EF-4D55-4303-BA9D-6EBB18F22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 bwMode="ltGray">
          <a:xfrm>
            <a:off x="-255106" y="-759602"/>
            <a:ext cx="2894683" cy="2302617"/>
            <a:chOff x="-255106" y="-759602"/>
            <a:chExt cx="2894683" cy="2302617"/>
          </a:xfrm>
        </p:grpSpPr>
        <p:sp>
          <p:nvSpPr>
            <p:cNvPr id="31" name="Freeform: Shape 30"/>
            <p:cNvSpPr/>
            <p:nvPr/>
          </p:nvSpPr>
          <p:spPr bwMode="ltGray">
            <a:xfrm rot="18900000">
              <a:off x="-255106" y="-759602"/>
              <a:ext cx="2894683" cy="2088945"/>
            </a:xfrm>
            <a:custGeom>
              <a:avLst/>
              <a:gdLst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800454 w 4785653"/>
                <a:gd name="connsiteY4" fmla="*/ 0 h 4467957"/>
                <a:gd name="connsiteX5" fmla="*/ 3938087 w 4785653"/>
                <a:gd name="connsiteY5" fmla="*/ 1137633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696708 w 4785653"/>
                <a:gd name="connsiteY4" fmla="*/ 2379012 h 4467957"/>
                <a:gd name="connsiteX5" fmla="*/ 2800454 w 4785653"/>
                <a:gd name="connsiteY5" fmla="*/ 0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11" fmla="*/ 2800454 w 4785653"/>
                <a:gd name="connsiteY11" fmla="*/ 0 h 4467957"/>
                <a:gd name="connsiteX0" fmla="*/ 2696708 w 4785653"/>
                <a:gd name="connsiteY0" fmla="*/ 805738 h 2894683"/>
                <a:gd name="connsiteX1" fmla="*/ 4785653 w 4785653"/>
                <a:gd name="connsiteY1" fmla="*/ 2894683 h 2894683"/>
                <a:gd name="connsiteX2" fmla="*/ 1890970 w 4785653"/>
                <a:gd name="connsiteY2" fmla="*/ 2894683 h 2894683"/>
                <a:gd name="connsiteX3" fmla="*/ 1890970 w 4785653"/>
                <a:gd name="connsiteY3" fmla="*/ 1611476 h 2894683"/>
                <a:gd name="connsiteX4" fmla="*/ 2696708 w 4785653"/>
                <a:gd name="connsiteY4" fmla="*/ 805738 h 2894683"/>
                <a:gd name="connsiteX5" fmla="*/ 0 w 4785653"/>
                <a:gd name="connsiteY5" fmla="*/ 1227180 h 2894683"/>
                <a:gd name="connsiteX6" fmla="*/ 2696708 w 4785653"/>
                <a:gd name="connsiteY6" fmla="*/ 805738 h 2894683"/>
                <a:gd name="connsiteX7" fmla="*/ 1890970 w 4785653"/>
                <a:gd name="connsiteY7" fmla="*/ 0 h 2894683"/>
                <a:gd name="connsiteX8" fmla="*/ 1890970 w 4785653"/>
                <a:gd name="connsiteY8" fmla="*/ 1611476 h 2894683"/>
                <a:gd name="connsiteX9" fmla="*/ 1137633 w 4785653"/>
                <a:gd name="connsiteY9" fmla="*/ 2364813 h 2894683"/>
                <a:gd name="connsiteX10" fmla="*/ 0 w 4785653"/>
                <a:gd name="connsiteY10" fmla="*/ 1227180 h 2894683"/>
                <a:gd name="connsiteX0" fmla="*/ 2696708 w 4785653"/>
                <a:gd name="connsiteY0" fmla="*/ 0 h 2088945"/>
                <a:gd name="connsiteX1" fmla="*/ 4785653 w 4785653"/>
                <a:gd name="connsiteY1" fmla="*/ 2088945 h 2088945"/>
                <a:gd name="connsiteX2" fmla="*/ 1890970 w 4785653"/>
                <a:gd name="connsiteY2" fmla="*/ 2088945 h 2088945"/>
                <a:gd name="connsiteX3" fmla="*/ 1890970 w 4785653"/>
                <a:gd name="connsiteY3" fmla="*/ 805738 h 2088945"/>
                <a:gd name="connsiteX4" fmla="*/ 2696708 w 4785653"/>
                <a:gd name="connsiteY4" fmla="*/ 0 h 2088945"/>
                <a:gd name="connsiteX5" fmla="*/ 0 w 4785653"/>
                <a:gd name="connsiteY5" fmla="*/ 421442 h 2088945"/>
                <a:gd name="connsiteX6" fmla="*/ 2696708 w 4785653"/>
                <a:gd name="connsiteY6" fmla="*/ 0 h 2088945"/>
                <a:gd name="connsiteX7" fmla="*/ 1890970 w 4785653"/>
                <a:gd name="connsiteY7" fmla="*/ 805738 h 2088945"/>
                <a:gd name="connsiteX8" fmla="*/ 1137633 w 4785653"/>
                <a:gd name="connsiteY8" fmla="*/ 1559075 h 2088945"/>
                <a:gd name="connsiteX9" fmla="*/ 0 w 4785653"/>
                <a:gd name="connsiteY9" fmla="*/ 421442 h 2088945"/>
                <a:gd name="connsiteX0" fmla="*/ 1559075 w 3648020"/>
                <a:gd name="connsiteY0" fmla="*/ 0 h 2088945"/>
                <a:gd name="connsiteX1" fmla="*/ 3648020 w 3648020"/>
                <a:gd name="connsiteY1" fmla="*/ 2088945 h 2088945"/>
                <a:gd name="connsiteX2" fmla="*/ 753337 w 3648020"/>
                <a:gd name="connsiteY2" fmla="*/ 2088945 h 2088945"/>
                <a:gd name="connsiteX3" fmla="*/ 753337 w 3648020"/>
                <a:gd name="connsiteY3" fmla="*/ 805738 h 2088945"/>
                <a:gd name="connsiteX4" fmla="*/ 1559075 w 3648020"/>
                <a:gd name="connsiteY4" fmla="*/ 0 h 2088945"/>
                <a:gd name="connsiteX5" fmla="*/ 0 w 3648020"/>
                <a:gd name="connsiteY5" fmla="*/ 1559075 h 2088945"/>
                <a:gd name="connsiteX6" fmla="*/ 1559075 w 3648020"/>
                <a:gd name="connsiteY6" fmla="*/ 0 h 2088945"/>
                <a:gd name="connsiteX7" fmla="*/ 753337 w 3648020"/>
                <a:gd name="connsiteY7" fmla="*/ 805738 h 2088945"/>
                <a:gd name="connsiteX8" fmla="*/ 0 w 3648020"/>
                <a:gd name="connsiteY8" fmla="*/ 1559075 h 2088945"/>
                <a:gd name="connsiteX0" fmla="*/ 805738 w 2894683"/>
                <a:gd name="connsiteY0" fmla="*/ 0 h 2088945"/>
                <a:gd name="connsiteX1" fmla="*/ 2894683 w 2894683"/>
                <a:gd name="connsiteY1" fmla="*/ 2088945 h 2088945"/>
                <a:gd name="connsiteX2" fmla="*/ 0 w 2894683"/>
                <a:gd name="connsiteY2" fmla="*/ 2088945 h 2088945"/>
                <a:gd name="connsiteX3" fmla="*/ 0 w 2894683"/>
                <a:gd name="connsiteY3" fmla="*/ 805738 h 2088945"/>
                <a:gd name="connsiteX4" fmla="*/ 805738 w 2894683"/>
                <a:gd name="connsiteY4" fmla="*/ 0 h 2088945"/>
                <a:gd name="connsiteX5" fmla="*/ 0 w 2894683"/>
                <a:gd name="connsiteY5" fmla="*/ 805738 h 2088945"/>
                <a:gd name="connsiteX6" fmla="*/ 805738 w 2894683"/>
                <a:gd name="connsiteY6" fmla="*/ 0 h 2088945"/>
                <a:gd name="connsiteX7" fmla="*/ 0 w 2894683"/>
                <a:gd name="connsiteY7" fmla="*/ 805738 h 208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4683" h="2088945">
                  <a:moveTo>
                    <a:pt x="805738" y="0"/>
                  </a:moveTo>
                  <a:lnTo>
                    <a:pt x="2894683" y="2088945"/>
                  </a:lnTo>
                  <a:lnTo>
                    <a:pt x="0" y="2088945"/>
                  </a:lnTo>
                  <a:lnTo>
                    <a:pt x="0" y="805738"/>
                  </a:lnTo>
                  <a:lnTo>
                    <a:pt x="805738" y="0"/>
                  </a:lnTo>
                  <a:close/>
                  <a:moveTo>
                    <a:pt x="0" y="805738"/>
                  </a:moveTo>
                  <a:lnTo>
                    <a:pt x="805738" y="0"/>
                  </a:lnTo>
                  <a:lnTo>
                    <a:pt x="0" y="805738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4" name="Suorakulmio 11"/>
            <p:cNvSpPr/>
            <p:nvPr/>
          </p:nvSpPr>
          <p:spPr bwMode="ltGray">
            <a:xfrm rot="18900000">
              <a:off x="1523766" y="468666"/>
              <a:ext cx="1074349" cy="1074349"/>
            </a:xfrm>
            <a:prstGeom prst="rect">
              <a:avLst/>
            </a:prstGeom>
            <a:solidFill>
              <a:srgbClr val="50C2FF">
                <a:alpha val="6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42" name="Group 41"/>
          <p:cNvGrpSpPr/>
          <p:nvPr/>
        </p:nvGrpSpPr>
        <p:grpSpPr bwMode="ltGray">
          <a:xfrm>
            <a:off x="6294475" y="2694575"/>
            <a:ext cx="7091013" cy="4822248"/>
            <a:chOff x="6294475" y="2694575"/>
            <a:chExt cx="7091013" cy="4822248"/>
          </a:xfrm>
        </p:grpSpPr>
        <p:sp>
          <p:nvSpPr>
            <p:cNvPr id="40" name="Freeform: Shape 39"/>
            <p:cNvSpPr/>
            <p:nvPr/>
          </p:nvSpPr>
          <p:spPr bwMode="ltGray">
            <a:xfrm rot="18900000">
              <a:off x="6756020" y="6199177"/>
              <a:ext cx="1317646" cy="1317646"/>
            </a:xfrm>
            <a:custGeom>
              <a:avLst/>
              <a:gdLst>
                <a:gd name="connsiteX0" fmla="*/ 4920377 w 5297236"/>
                <a:gd name="connsiteY0" fmla="*/ 2966154 h 5297236"/>
                <a:gd name="connsiteX1" fmla="*/ 5297236 w 5297236"/>
                <a:gd name="connsiteY1" fmla="*/ 3343013 h 5297236"/>
                <a:gd name="connsiteX2" fmla="*/ 4920377 w 5297236"/>
                <a:gd name="connsiteY2" fmla="*/ 3719872 h 5297236"/>
                <a:gd name="connsiteX3" fmla="*/ 1954223 w 5297236"/>
                <a:gd name="connsiteY3" fmla="*/ 0 h 5297236"/>
                <a:gd name="connsiteX4" fmla="*/ 3602731 w 5297236"/>
                <a:gd name="connsiteY4" fmla="*/ 1648508 h 5297236"/>
                <a:gd name="connsiteX5" fmla="*/ 2849013 w 5297236"/>
                <a:gd name="connsiteY5" fmla="*/ 1648508 h 5297236"/>
                <a:gd name="connsiteX6" fmla="*/ 2849013 w 5297236"/>
                <a:gd name="connsiteY6" fmla="*/ 3719872 h 5297236"/>
                <a:gd name="connsiteX7" fmla="*/ 4920377 w 5297236"/>
                <a:gd name="connsiteY7" fmla="*/ 3719872 h 5297236"/>
                <a:gd name="connsiteX8" fmla="*/ 3343014 w 5297236"/>
                <a:gd name="connsiteY8" fmla="*/ 5297236 h 5297236"/>
                <a:gd name="connsiteX9" fmla="*/ 0 w 5297236"/>
                <a:gd name="connsiteY9" fmla="*/ 1954222 h 5297236"/>
                <a:gd name="connsiteX10" fmla="*/ 4920377 w 5297236"/>
                <a:gd name="connsiteY10" fmla="*/ 1648508 h 5297236"/>
                <a:gd name="connsiteX11" fmla="*/ 4920377 w 5297236"/>
                <a:gd name="connsiteY11" fmla="*/ 2966154 h 5297236"/>
                <a:gd name="connsiteX12" fmla="*/ 3602731 w 5297236"/>
                <a:gd name="connsiteY12" fmla="*/ 1648508 h 5297236"/>
                <a:gd name="connsiteX0" fmla="*/ 2966154 w 3343013"/>
                <a:gd name="connsiteY0" fmla="*/ 2966154 h 5297236"/>
                <a:gd name="connsiteX1" fmla="*/ 3343013 w 3343013"/>
                <a:gd name="connsiteY1" fmla="*/ 3343013 h 5297236"/>
                <a:gd name="connsiteX2" fmla="*/ 2966154 w 3343013"/>
                <a:gd name="connsiteY2" fmla="*/ 3719872 h 5297236"/>
                <a:gd name="connsiteX3" fmla="*/ 2966154 w 3343013"/>
                <a:gd name="connsiteY3" fmla="*/ 2966154 h 5297236"/>
                <a:gd name="connsiteX4" fmla="*/ 0 w 3343013"/>
                <a:gd name="connsiteY4" fmla="*/ 0 h 5297236"/>
                <a:gd name="connsiteX5" fmla="*/ 1648508 w 3343013"/>
                <a:gd name="connsiteY5" fmla="*/ 1648508 h 5297236"/>
                <a:gd name="connsiteX6" fmla="*/ 894790 w 3343013"/>
                <a:gd name="connsiteY6" fmla="*/ 1648508 h 5297236"/>
                <a:gd name="connsiteX7" fmla="*/ 894790 w 3343013"/>
                <a:gd name="connsiteY7" fmla="*/ 3719872 h 5297236"/>
                <a:gd name="connsiteX8" fmla="*/ 2966154 w 3343013"/>
                <a:gd name="connsiteY8" fmla="*/ 3719872 h 5297236"/>
                <a:gd name="connsiteX9" fmla="*/ 1388791 w 3343013"/>
                <a:gd name="connsiteY9" fmla="*/ 5297236 h 5297236"/>
                <a:gd name="connsiteX10" fmla="*/ 0 w 3343013"/>
                <a:gd name="connsiteY10" fmla="*/ 0 h 5297236"/>
                <a:gd name="connsiteX11" fmla="*/ 2966154 w 3343013"/>
                <a:gd name="connsiteY11" fmla="*/ 1648508 h 5297236"/>
                <a:gd name="connsiteX12" fmla="*/ 2966154 w 3343013"/>
                <a:gd name="connsiteY12" fmla="*/ 2966154 h 5297236"/>
                <a:gd name="connsiteX13" fmla="*/ 1648508 w 3343013"/>
                <a:gd name="connsiteY13" fmla="*/ 1648508 h 5297236"/>
                <a:gd name="connsiteX14" fmla="*/ 2966154 w 3343013"/>
                <a:gd name="connsiteY14" fmla="*/ 1648508 h 5297236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0 w 2448223"/>
                <a:gd name="connsiteY7" fmla="*/ 2071364 h 3648728"/>
                <a:gd name="connsiteX8" fmla="*/ 2071364 w 2448223"/>
                <a:gd name="connsiteY8" fmla="*/ 2071364 h 3648728"/>
                <a:gd name="connsiteX9" fmla="*/ 494001 w 2448223"/>
                <a:gd name="connsiteY9" fmla="*/ 3648728 h 3648728"/>
                <a:gd name="connsiteX10" fmla="*/ 2071364 w 2448223"/>
                <a:gd name="connsiteY10" fmla="*/ 0 h 3648728"/>
                <a:gd name="connsiteX11" fmla="*/ 2071364 w 2448223"/>
                <a:gd name="connsiteY11" fmla="*/ 1317646 h 3648728"/>
                <a:gd name="connsiteX12" fmla="*/ 753718 w 2448223"/>
                <a:gd name="connsiteY12" fmla="*/ 0 h 3648728"/>
                <a:gd name="connsiteX13" fmla="*/ 2071364 w 2448223"/>
                <a:gd name="connsiteY13" fmla="*/ 0 h 3648728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2071364 w 2448223"/>
                <a:gd name="connsiteY7" fmla="*/ 2071364 h 3648728"/>
                <a:gd name="connsiteX8" fmla="*/ 494001 w 2448223"/>
                <a:gd name="connsiteY8" fmla="*/ 3648728 h 3648728"/>
                <a:gd name="connsiteX9" fmla="*/ 2071364 w 2448223"/>
                <a:gd name="connsiteY9" fmla="*/ 0 h 3648728"/>
                <a:gd name="connsiteX10" fmla="*/ 2071364 w 2448223"/>
                <a:gd name="connsiteY10" fmla="*/ 1317646 h 3648728"/>
                <a:gd name="connsiteX11" fmla="*/ 753718 w 2448223"/>
                <a:gd name="connsiteY11" fmla="*/ 0 h 3648728"/>
                <a:gd name="connsiteX12" fmla="*/ 2071364 w 2448223"/>
                <a:gd name="connsiteY12" fmla="*/ 0 h 3648728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2071364 w 2448223"/>
                <a:gd name="connsiteY4" fmla="*/ 2071364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2071364 h 2071364"/>
                <a:gd name="connsiteX8" fmla="*/ 2071364 w 2448223"/>
                <a:gd name="connsiteY8" fmla="*/ 0 h 2071364"/>
                <a:gd name="connsiteX9" fmla="*/ 2071364 w 2448223"/>
                <a:gd name="connsiteY9" fmla="*/ 1317646 h 2071364"/>
                <a:gd name="connsiteX10" fmla="*/ 753718 w 2448223"/>
                <a:gd name="connsiteY10" fmla="*/ 0 h 2071364"/>
                <a:gd name="connsiteX11" fmla="*/ 2071364 w 2448223"/>
                <a:gd name="connsiteY11" fmla="*/ 0 h 2071364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0 w 2448223"/>
                <a:gd name="connsiteY4" fmla="*/ 0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0 h 2071364"/>
                <a:gd name="connsiteX8" fmla="*/ 2071364 w 2448223"/>
                <a:gd name="connsiteY8" fmla="*/ 1317646 h 2071364"/>
                <a:gd name="connsiteX9" fmla="*/ 753718 w 2448223"/>
                <a:gd name="connsiteY9" fmla="*/ 0 h 2071364"/>
                <a:gd name="connsiteX10" fmla="*/ 2071364 w 2448223"/>
                <a:gd name="connsiteY10" fmla="*/ 0 h 2071364"/>
                <a:gd name="connsiteX0" fmla="*/ 2071364 w 2071364"/>
                <a:gd name="connsiteY0" fmla="*/ 1317646 h 2071364"/>
                <a:gd name="connsiteX1" fmla="*/ 2071364 w 2071364"/>
                <a:gd name="connsiteY1" fmla="*/ 2071364 h 2071364"/>
                <a:gd name="connsiteX2" fmla="*/ 2071364 w 2071364"/>
                <a:gd name="connsiteY2" fmla="*/ 1317646 h 2071364"/>
                <a:gd name="connsiteX3" fmla="*/ 0 w 2071364"/>
                <a:gd name="connsiteY3" fmla="*/ 0 h 2071364"/>
                <a:gd name="connsiteX4" fmla="*/ 753718 w 2071364"/>
                <a:gd name="connsiteY4" fmla="*/ 0 h 2071364"/>
                <a:gd name="connsiteX5" fmla="*/ 0 w 2071364"/>
                <a:gd name="connsiteY5" fmla="*/ 0 h 2071364"/>
                <a:gd name="connsiteX6" fmla="*/ 2071364 w 2071364"/>
                <a:gd name="connsiteY6" fmla="*/ 0 h 2071364"/>
                <a:gd name="connsiteX7" fmla="*/ 2071364 w 2071364"/>
                <a:gd name="connsiteY7" fmla="*/ 1317646 h 2071364"/>
                <a:gd name="connsiteX8" fmla="*/ 753718 w 2071364"/>
                <a:gd name="connsiteY8" fmla="*/ 0 h 2071364"/>
                <a:gd name="connsiteX9" fmla="*/ 2071364 w 2071364"/>
                <a:gd name="connsiteY9" fmla="*/ 0 h 2071364"/>
                <a:gd name="connsiteX0" fmla="*/ 0 w 2071364"/>
                <a:gd name="connsiteY0" fmla="*/ 0 h 1317646"/>
                <a:gd name="connsiteX1" fmla="*/ 753718 w 2071364"/>
                <a:gd name="connsiteY1" fmla="*/ 0 h 1317646"/>
                <a:gd name="connsiteX2" fmla="*/ 0 w 2071364"/>
                <a:gd name="connsiteY2" fmla="*/ 0 h 1317646"/>
                <a:gd name="connsiteX3" fmla="*/ 2071364 w 2071364"/>
                <a:gd name="connsiteY3" fmla="*/ 0 h 1317646"/>
                <a:gd name="connsiteX4" fmla="*/ 2071364 w 2071364"/>
                <a:gd name="connsiteY4" fmla="*/ 1317646 h 1317646"/>
                <a:gd name="connsiteX5" fmla="*/ 753718 w 2071364"/>
                <a:gd name="connsiteY5" fmla="*/ 0 h 1317646"/>
                <a:gd name="connsiteX6" fmla="*/ 2071364 w 2071364"/>
                <a:gd name="connsiteY6" fmla="*/ 0 h 1317646"/>
                <a:gd name="connsiteX0" fmla="*/ 1317646 w 1317646"/>
                <a:gd name="connsiteY0" fmla="*/ 0 h 1317646"/>
                <a:gd name="connsiteX1" fmla="*/ 1317646 w 1317646"/>
                <a:gd name="connsiteY1" fmla="*/ 1317646 h 1317646"/>
                <a:gd name="connsiteX2" fmla="*/ 0 w 1317646"/>
                <a:gd name="connsiteY2" fmla="*/ 0 h 1317646"/>
                <a:gd name="connsiteX3" fmla="*/ 1317646 w 1317646"/>
                <a:gd name="connsiteY3" fmla="*/ 0 h 13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7646" h="1317646">
                  <a:moveTo>
                    <a:pt x="1317646" y="0"/>
                  </a:moveTo>
                  <a:lnTo>
                    <a:pt x="1317646" y="1317646"/>
                  </a:lnTo>
                  <a:lnTo>
                    <a:pt x="0" y="0"/>
                  </a:lnTo>
                  <a:lnTo>
                    <a:pt x="1317646" y="0"/>
                  </a:lnTo>
                  <a:close/>
                </a:path>
              </a:pathLst>
            </a:custGeom>
            <a:solidFill>
              <a:srgbClr val="093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5" name="Vinoneliö 3"/>
            <p:cNvSpPr/>
            <p:nvPr/>
          </p:nvSpPr>
          <p:spPr bwMode="ltGray">
            <a:xfrm>
              <a:off x="6294475" y="5326912"/>
              <a:ext cx="1031358" cy="1031358"/>
            </a:xfrm>
            <a:prstGeom prst="diamond">
              <a:avLst/>
            </a:prstGeom>
            <a:solidFill>
              <a:srgbClr val="6AA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8" name="Freeform: Shape 37"/>
            <p:cNvSpPr/>
            <p:nvPr/>
          </p:nvSpPr>
          <p:spPr bwMode="ltGray">
            <a:xfrm rot="18900000">
              <a:off x="7871302" y="2694575"/>
              <a:ext cx="5514186" cy="4758893"/>
            </a:xfrm>
            <a:custGeom>
              <a:avLst/>
              <a:gdLst>
                <a:gd name="connsiteX0" fmla="*/ 2444032 w 8203220"/>
                <a:gd name="connsiteY0" fmla="*/ 1924973 h 7718842"/>
                <a:gd name="connsiteX1" fmla="*/ 2689034 w 8203220"/>
                <a:gd name="connsiteY1" fmla="*/ 2169975 h 7718842"/>
                <a:gd name="connsiteX2" fmla="*/ 2689034 w 8203220"/>
                <a:gd name="connsiteY2" fmla="*/ 5514186 h 7718842"/>
                <a:gd name="connsiteX3" fmla="*/ 4522660 w 8203220"/>
                <a:gd name="connsiteY3" fmla="*/ 5514186 h 7718842"/>
                <a:gd name="connsiteX4" fmla="*/ 5277952 w 8203220"/>
                <a:gd name="connsiteY4" fmla="*/ 4758893 h 7718842"/>
                <a:gd name="connsiteX5" fmla="*/ 5793869 w 8203220"/>
                <a:gd name="connsiteY5" fmla="*/ 5274810 h 7718842"/>
                <a:gd name="connsiteX6" fmla="*/ 3349836 w 8203220"/>
                <a:gd name="connsiteY6" fmla="*/ 7718842 h 7718842"/>
                <a:gd name="connsiteX7" fmla="*/ 0 w 8203220"/>
                <a:gd name="connsiteY7" fmla="*/ 4369006 h 7718842"/>
                <a:gd name="connsiteX8" fmla="*/ 8203220 w 8203220"/>
                <a:gd name="connsiteY8" fmla="*/ 0 h 7718842"/>
                <a:gd name="connsiteX9" fmla="*/ 8203220 w 8203220"/>
                <a:gd name="connsiteY9" fmla="*/ 1833626 h 7718842"/>
                <a:gd name="connsiteX10" fmla="*/ 5277952 w 8203220"/>
                <a:gd name="connsiteY10" fmla="*/ 4758893 h 7718842"/>
                <a:gd name="connsiteX11" fmla="*/ 2689034 w 8203220"/>
                <a:gd name="connsiteY11" fmla="*/ 2169975 h 7718842"/>
                <a:gd name="connsiteX12" fmla="*/ 2689034 w 8203220"/>
                <a:gd name="connsiteY12" fmla="*/ 0 h 7718842"/>
                <a:gd name="connsiteX0" fmla="*/ 0 w 5759188"/>
                <a:gd name="connsiteY0" fmla="*/ 1924973 h 7718842"/>
                <a:gd name="connsiteX1" fmla="*/ 245002 w 5759188"/>
                <a:gd name="connsiteY1" fmla="*/ 2169975 h 7718842"/>
                <a:gd name="connsiteX2" fmla="*/ 245002 w 5759188"/>
                <a:gd name="connsiteY2" fmla="*/ 5514186 h 7718842"/>
                <a:gd name="connsiteX3" fmla="*/ 2078628 w 5759188"/>
                <a:gd name="connsiteY3" fmla="*/ 5514186 h 7718842"/>
                <a:gd name="connsiteX4" fmla="*/ 2833920 w 5759188"/>
                <a:gd name="connsiteY4" fmla="*/ 4758893 h 7718842"/>
                <a:gd name="connsiteX5" fmla="*/ 3349837 w 5759188"/>
                <a:gd name="connsiteY5" fmla="*/ 5274810 h 7718842"/>
                <a:gd name="connsiteX6" fmla="*/ 905804 w 5759188"/>
                <a:gd name="connsiteY6" fmla="*/ 7718842 h 7718842"/>
                <a:gd name="connsiteX7" fmla="*/ 0 w 5759188"/>
                <a:gd name="connsiteY7" fmla="*/ 1924973 h 7718842"/>
                <a:gd name="connsiteX8" fmla="*/ 5759188 w 5759188"/>
                <a:gd name="connsiteY8" fmla="*/ 0 h 7718842"/>
                <a:gd name="connsiteX9" fmla="*/ 5759188 w 5759188"/>
                <a:gd name="connsiteY9" fmla="*/ 1833626 h 7718842"/>
                <a:gd name="connsiteX10" fmla="*/ 2833920 w 5759188"/>
                <a:gd name="connsiteY10" fmla="*/ 4758893 h 7718842"/>
                <a:gd name="connsiteX11" fmla="*/ 245002 w 5759188"/>
                <a:gd name="connsiteY11" fmla="*/ 2169975 h 7718842"/>
                <a:gd name="connsiteX12" fmla="*/ 245002 w 5759188"/>
                <a:gd name="connsiteY12" fmla="*/ 0 h 7718842"/>
                <a:gd name="connsiteX13" fmla="*/ 5759188 w 5759188"/>
                <a:gd name="connsiteY13" fmla="*/ 0 h 7718842"/>
                <a:gd name="connsiteX0" fmla="*/ 660802 w 5514186"/>
                <a:gd name="connsiteY0" fmla="*/ 7718842 h 7718842"/>
                <a:gd name="connsiteX1" fmla="*/ 0 w 5514186"/>
                <a:gd name="connsiteY1" fmla="*/ 2169975 h 7718842"/>
                <a:gd name="connsiteX2" fmla="*/ 0 w 5514186"/>
                <a:gd name="connsiteY2" fmla="*/ 5514186 h 7718842"/>
                <a:gd name="connsiteX3" fmla="*/ 1833626 w 5514186"/>
                <a:gd name="connsiteY3" fmla="*/ 5514186 h 7718842"/>
                <a:gd name="connsiteX4" fmla="*/ 2588918 w 5514186"/>
                <a:gd name="connsiteY4" fmla="*/ 4758893 h 7718842"/>
                <a:gd name="connsiteX5" fmla="*/ 3104835 w 5514186"/>
                <a:gd name="connsiteY5" fmla="*/ 5274810 h 7718842"/>
                <a:gd name="connsiteX6" fmla="*/ 660802 w 5514186"/>
                <a:gd name="connsiteY6" fmla="*/ 7718842 h 7718842"/>
                <a:gd name="connsiteX7" fmla="*/ 5514186 w 5514186"/>
                <a:gd name="connsiteY7" fmla="*/ 0 h 7718842"/>
                <a:gd name="connsiteX8" fmla="*/ 5514186 w 5514186"/>
                <a:gd name="connsiteY8" fmla="*/ 1833626 h 7718842"/>
                <a:gd name="connsiteX9" fmla="*/ 2588918 w 5514186"/>
                <a:gd name="connsiteY9" fmla="*/ 4758893 h 7718842"/>
                <a:gd name="connsiteX10" fmla="*/ 0 w 5514186"/>
                <a:gd name="connsiteY10" fmla="*/ 2169975 h 7718842"/>
                <a:gd name="connsiteX11" fmla="*/ 0 w 5514186"/>
                <a:gd name="connsiteY11" fmla="*/ 0 h 7718842"/>
                <a:gd name="connsiteX12" fmla="*/ 5514186 w 5514186"/>
                <a:gd name="connsiteY12" fmla="*/ 0 h 7718842"/>
                <a:gd name="connsiteX0" fmla="*/ 660802 w 5514186"/>
                <a:gd name="connsiteY0" fmla="*/ 7718842 h 7718842"/>
                <a:gd name="connsiteX1" fmla="*/ 0 w 5514186"/>
                <a:gd name="connsiteY1" fmla="*/ 2169975 h 7718842"/>
                <a:gd name="connsiteX2" fmla="*/ 1833626 w 5514186"/>
                <a:gd name="connsiteY2" fmla="*/ 5514186 h 7718842"/>
                <a:gd name="connsiteX3" fmla="*/ 2588918 w 5514186"/>
                <a:gd name="connsiteY3" fmla="*/ 4758893 h 7718842"/>
                <a:gd name="connsiteX4" fmla="*/ 3104835 w 5514186"/>
                <a:gd name="connsiteY4" fmla="*/ 5274810 h 7718842"/>
                <a:gd name="connsiteX5" fmla="*/ 660802 w 5514186"/>
                <a:gd name="connsiteY5" fmla="*/ 7718842 h 7718842"/>
                <a:gd name="connsiteX6" fmla="*/ 5514186 w 5514186"/>
                <a:gd name="connsiteY6" fmla="*/ 0 h 7718842"/>
                <a:gd name="connsiteX7" fmla="*/ 5514186 w 5514186"/>
                <a:gd name="connsiteY7" fmla="*/ 1833626 h 7718842"/>
                <a:gd name="connsiteX8" fmla="*/ 2588918 w 5514186"/>
                <a:gd name="connsiteY8" fmla="*/ 4758893 h 7718842"/>
                <a:gd name="connsiteX9" fmla="*/ 0 w 5514186"/>
                <a:gd name="connsiteY9" fmla="*/ 2169975 h 7718842"/>
                <a:gd name="connsiteX10" fmla="*/ 0 w 5514186"/>
                <a:gd name="connsiteY10" fmla="*/ 0 h 7718842"/>
                <a:gd name="connsiteX11" fmla="*/ 5514186 w 5514186"/>
                <a:gd name="connsiteY11" fmla="*/ 0 h 7718842"/>
                <a:gd name="connsiteX0" fmla="*/ 3104835 w 5514186"/>
                <a:gd name="connsiteY0" fmla="*/ 5274810 h 5514186"/>
                <a:gd name="connsiteX1" fmla="*/ 0 w 5514186"/>
                <a:gd name="connsiteY1" fmla="*/ 2169975 h 5514186"/>
                <a:gd name="connsiteX2" fmla="*/ 1833626 w 5514186"/>
                <a:gd name="connsiteY2" fmla="*/ 5514186 h 5514186"/>
                <a:gd name="connsiteX3" fmla="*/ 2588918 w 5514186"/>
                <a:gd name="connsiteY3" fmla="*/ 4758893 h 5514186"/>
                <a:gd name="connsiteX4" fmla="*/ 3104835 w 5514186"/>
                <a:gd name="connsiteY4" fmla="*/ 5274810 h 5514186"/>
                <a:gd name="connsiteX5" fmla="*/ 5514186 w 5514186"/>
                <a:gd name="connsiteY5" fmla="*/ 0 h 5514186"/>
                <a:gd name="connsiteX6" fmla="*/ 5514186 w 5514186"/>
                <a:gd name="connsiteY6" fmla="*/ 1833626 h 5514186"/>
                <a:gd name="connsiteX7" fmla="*/ 2588918 w 5514186"/>
                <a:gd name="connsiteY7" fmla="*/ 4758893 h 5514186"/>
                <a:gd name="connsiteX8" fmla="*/ 0 w 5514186"/>
                <a:gd name="connsiteY8" fmla="*/ 2169975 h 5514186"/>
                <a:gd name="connsiteX9" fmla="*/ 0 w 5514186"/>
                <a:gd name="connsiteY9" fmla="*/ 0 h 5514186"/>
                <a:gd name="connsiteX10" fmla="*/ 5514186 w 5514186"/>
                <a:gd name="connsiteY10" fmla="*/ 0 h 5514186"/>
                <a:gd name="connsiteX0" fmla="*/ 2588918 w 5514186"/>
                <a:gd name="connsiteY0" fmla="*/ 4758893 h 5514186"/>
                <a:gd name="connsiteX1" fmla="*/ 0 w 5514186"/>
                <a:gd name="connsiteY1" fmla="*/ 2169975 h 5514186"/>
                <a:gd name="connsiteX2" fmla="*/ 1833626 w 5514186"/>
                <a:gd name="connsiteY2" fmla="*/ 5514186 h 5514186"/>
                <a:gd name="connsiteX3" fmla="*/ 2588918 w 5514186"/>
                <a:gd name="connsiteY3" fmla="*/ 4758893 h 5514186"/>
                <a:gd name="connsiteX4" fmla="*/ 5514186 w 5514186"/>
                <a:gd name="connsiteY4" fmla="*/ 0 h 5514186"/>
                <a:gd name="connsiteX5" fmla="*/ 5514186 w 5514186"/>
                <a:gd name="connsiteY5" fmla="*/ 1833626 h 5514186"/>
                <a:gd name="connsiteX6" fmla="*/ 2588918 w 5514186"/>
                <a:gd name="connsiteY6" fmla="*/ 4758893 h 5514186"/>
                <a:gd name="connsiteX7" fmla="*/ 0 w 5514186"/>
                <a:gd name="connsiteY7" fmla="*/ 2169975 h 5514186"/>
                <a:gd name="connsiteX8" fmla="*/ 0 w 5514186"/>
                <a:gd name="connsiteY8" fmla="*/ 0 h 5514186"/>
                <a:gd name="connsiteX9" fmla="*/ 5514186 w 5514186"/>
                <a:gd name="connsiteY9" fmla="*/ 0 h 5514186"/>
                <a:gd name="connsiteX0" fmla="*/ 2588918 w 5514186"/>
                <a:gd name="connsiteY0" fmla="*/ 4758893 h 4758893"/>
                <a:gd name="connsiteX1" fmla="*/ 0 w 5514186"/>
                <a:gd name="connsiteY1" fmla="*/ 2169975 h 4758893"/>
                <a:gd name="connsiteX2" fmla="*/ 2588918 w 5514186"/>
                <a:gd name="connsiteY2" fmla="*/ 4758893 h 4758893"/>
                <a:gd name="connsiteX3" fmla="*/ 5514186 w 5514186"/>
                <a:gd name="connsiteY3" fmla="*/ 0 h 4758893"/>
                <a:gd name="connsiteX4" fmla="*/ 5514186 w 5514186"/>
                <a:gd name="connsiteY4" fmla="*/ 1833626 h 4758893"/>
                <a:gd name="connsiteX5" fmla="*/ 2588918 w 5514186"/>
                <a:gd name="connsiteY5" fmla="*/ 4758893 h 4758893"/>
                <a:gd name="connsiteX6" fmla="*/ 0 w 5514186"/>
                <a:gd name="connsiteY6" fmla="*/ 2169975 h 4758893"/>
                <a:gd name="connsiteX7" fmla="*/ 0 w 5514186"/>
                <a:gd name="connsiteY7" fmla="*/ 0 h 4758893"/>
                <a:gd name="connsiteX8" fmla="*/ 5514186 w 5514186"/>
                <a:gd name="connsiteY8" fmla="*/ 0 h 475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4186" h="4758893">
                  <a:moveTo>
                    <a:pt x="2588918" y="4758893"/>
                  </a:moveTo>
                  <a:lnTo>
                    <a:pt x="0" y="2169975"/>
                  </a:lnTo>
                  <a:lnTo>
                    <a:pt x="2588918" y="4758893"/>
                  </a:lnTo>
                  <a:close/>
                  <a:moveTo>
                    <a:pt x="5514186" y="0"/>
                  </a:moveTo>
                  <a:lnTo>
                    <a:pt x="5514186" y="1833626"/>
                  </a:lnTo>
                  <a:lnTo>
                    <a:pt x="2588918" y="4758893"/>
                  </a:lnTo>
                  <a:lnTo>
                    <a:pt x="0" y="2169975"/>
                  </a:lnTo>
                  <a:lnTo>
                    <a:pt x="0" y="0"/>
                  </a:lnTo>
                  <a:lnTo>
                    <a:pt x="5514186" y="0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596608"/>
            <a:ext cx="8544392" cy="1404000"/>
          </a:xfrm>
        </p:spPr>
        <p:txBody>
          <a:bodyPr anchor="b" anchorCtr="0"/>
          <a:lstStyle>
            <a:lvl1pPr>
              <a:defRPr sz="4400">
                <a:solidFill>
                  <a:srgbClr val="008D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012192"/>
            <a:ext cx="7266560" cy="1044000"/>
          </a:xfrm>
        </p:spPr>
        <p:txBody>
          <a:bodyPr/>
          <a:lstStyle>
            <a:lvl1pPr marL="0" indent="0" algn="l">
              <a:buNone/>
              <a:defRPr sz="3200" b="0">
                <a:solidFill>
                  <a:srgbClr val="6AAD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21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88" y="5700095"/>
            <a:ext cx="2836403" cy="10415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044978" y="404664"/>
            <a:ext cx="286756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ubep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31918" y="1412875"/>
            <a:ext cx="2785052" cy="278505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3197248" y="1412875"/>
            <a:ext cx="2785052" cy="278505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6162578" y="1412875"/>
            <a:ext cx="2785052" cy="278505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9127909" y="1412875"/>
            <a:ext cx="2785052" cy="278505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" y="4872899"/>
            <a:ext cx="1998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9200" y="4872899"/>
            <a:ext cx="1998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552000" y="4872899"/>
            <a:ext cx="1998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25"/>
          </p:nvPr>
        </p:nvSpPr>
        <p:spPr>
          <a:xfrm>
            <a:off x="9514800" y="4872899"/>
            <a:ext cx="1998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800" y="1531000"/>
            <a:ext cx="5166000" cy="2322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800" y="4019352"/>
            <a:ext cx="5166000" cy="2322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192000" y="1531000"/>
            <a:ext cx="5166000" cy="2322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/>
          </p:nvPr>
        </p:nvSpPr>
        <p:spPr>
          <a:xfrm>
            <a:off x="6192000" y="4019352"/>
            <a:ext cx="5166000" cy="2322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0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800" y="1681200"/>
            <a:ext cx="33948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3600" y="1681200"/>
            <a:ext cx="33948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2314800" y="3495600"/>
            <a:ext cx="33948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25"/>
          </p:nvPr>
        </p:nvSpPr>
        <p:spPr>
          <a:xfrm>
            <a:off x="7473600" y="3495600"/>
            <a:ext cx="33948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Vinoneliö 2"/>
          <p:cNvSpPr/>
          <p:nvPr/>
        </p:nvSpPr>
        <p:spPr>
          <a:xfrm>
            <a:off x="1202148" y="1726200"/>
            <a:ext cx="914400" cy="914400"/>
          </a:xfrm>
          <a:prstGeom prst="diamond">
            <a:avLst/>
          </a:prstGeom>
          <a:solidFill>
            <a:srgbClr val="008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Vinoneliö 18"/>
          <p:cNvSpPr/>
          <p:nvPr/>
        </p:nvSpPr>
        <p:spPr bwMode="gray">
          <a:xfrm>
            <a:off x="6407194" y="1726200"/>
            <a:ext cx="914400" cy="914400"/>
          </a:xfrm>
          <a:prstGeom prst="diamond">
            <a:avLst/>
          </a:prstGeom>
          <a:solidFill>
            <a:srgbClr val="008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Vinoneliö 22"/>
          <p:cNvSpPr/>
          <p:nvPr/>
        </p:nvSpPr>
        <p:spPr>
          <a:xfrm>
            <a:off x="1202148" y="3678991"/>
            <a:ext cx="914400" cy="914400"/>
          </a:xfrm>
          <a:prstGeom prst="diamond">
            <a:avLst/>
          </a:prstGeom>
          <a:solidFill>
            <a:srgbClr val="008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Vinoneliö 23"/>
          <p:cNvSpPr/>
          <p:nvPr/>
        </p:nvSpPr>
        <p:spPr>
          <a:xfrm>
            <a:off x="6407194" y="3678991"/>
            <a:ext cx="914400" cy="914400"/>
          </a:xfrm>
          <a:prstGeom prst="diamond">
            <a:avLst/>
          </a:prstGeom>
          <a:solidFill>
            <a:srgbClr val="008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2" name="Suora yhdysviiva 10"/>
          <p:cNvCxnSpPr/>
          <p:nvPr/>
        </p:nvCxnSpPr>
        <p:spPr>
          <a:xfrm>
            <a:off x="1138204" y="3216385"/>
            <a:ext cx="10020034" cy="0"/>
          </a:xfrm>
          <a:prstGeom prst="line">
            <a:avLst/>
          </a:prstGeom>
          <a:ln w="12700">
            <a:solidFill>
              <a:srgbClr val="008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30"/>
          <p:cNvCxnSpPr/>
          <p:nvPr/>
        </p:nvCxnSpPr>
        <p:spPr>
          <a:xfrm>
            <a:off x="6096000" y="1585523"/>
            <a:ext cx="0" cy="3485240"/>
          </a:xfrm>
          <a:prstGeom prst="line">
            <a:avLst/>
          </a:prstGeom>
          <a:ln w="12700">
            <a:solidFill>
              <a:srgbClr val="008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6"/>
          </p:nvPr>
        </p:nvSpPr>
        <p:spPr>
          <a:xfrm>
            <a:off x="1170000" y="5191199"/>
            <a:ext cx="9846000" cy="120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14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61503" y="1412875"/>
            <a:ext cx="1486884" cy="1486884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Text Placeholder16"/>
          <p:cNvSpPr>
            <a:spLocks noGrp="1"/>
          </p:cNvSpPr>
          <p:nvPr>
            <p:ph type="body" sz="quarter" idx="21"/>
          </p:nvPr>
        </p:nvSpPr>
        <p:spPr>
          <a:xfrm>
            <a:off x="1895508" y="2437742"/>
            <a:ext cx="2340000" cy="11296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 algn="l">
              <a:buFontTx/>
              <a:buNone/>
              <a:defRPr sz="1600"/>
            </a:lvl2pPr>
            <a:lvl3pPr marL="914400" indent="0" algn="l">
              <a:buFontTx/>
              <a:buNone/>
              <a:defRPr sz="1600"/>
            </a:lvl3pPr>
            <a:lvl4pPr marL="1371600" indent="0" algn="l">
              <a:buFontTx/>
              <a:buNone/>
              <a:defRPr sz="1600"/>
            </a:lvl4pPr>
            <a:lvl5pPr marL="1828800" indent="0" algn="l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4246158" y="1412875"/>
            <a:ext cx="1514354" cy="1514354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5478037" y="2432243"/>
            <a:ext cx="2340000" cy="11296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 algn="l">
              <a:buFontTx/>
              <a:buNone/>
              <a:defRPr sz="1600"/>
            </a:lvl2pPr>
            <a:lvl3pPr marL="914400" indent="0" algn="l">
              <a:buFontTx/>
              <a:buNone/>
              <a:defRPr sz="1600"/>
            </a:lvl3pPr>
            <a:lvl4pPr marL="1371600" indent="0" algn="l">
              <a:buFontTx/>
              <a:buNone/>
              <a:defRPr sz="1600"/>
            </a:lvl4pPr>
            <a:lvl5pPr marL="1828800" indent="0" algn="l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24"/>
          </p:nvPr>
        </p:nvSpPr>
        <p:spPr>
          <a:xfrm>
            <a:off x="7858284" y="1412875"/>
            <a:ext cx="1486884" cy="1486884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9060567" y="2401166"/>
            <a:ext cx="2340000" cy="11296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 algn="l">
              <a:buFontTx/>
              <a:buNone/>
              <a:defRPr sz="1600"/>
            </a:lvl2pPr>
            <a:lvl3pPr marL="914400" indent="0" algn="l">
              <a:buFontTx/>
              <a:buNone/>
              <a:defRPr sz="1600"/>
            </a:lvl3pPr>
            <a:lvl4pPr marL="1371600" indent="0" algn="l">
              <a:buFontTx/>
              <a:buNone/>
              <a:defRPr sz="1600"/>
            </a:lvl4pPr>
            <a:lvl5pPr marL="1828800" indent="0" algn="l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7"/>
          </p:nvPr>
        </p:nvSpPr>
        <p:spPr>
          <a:xfrm>
            <a:off x="661503" y="3478268"/>
            <a:ext cx="1486884" cy="1486884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1895508" y="4466559"/>
            <a:ext cx="2340000" cy="11296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 algn="l">
              <a:buFontTx/>
              <a:buNone/>
              <a:defRPr sz="1600"/>
            </a:lvl2pPr>
            <a:lvl3pPr marL="914400" indent="0" algn="l">
              <a:buFontTx/>
              <a:buNone/>
              <a:defRPr sz="1600"/>
            </a:lvl3pPr>
            <a:lvl4pPr marL="1371600" indent="0" algn="l">
              <a:buFontTx/>
              <a:buNone/>
              <a:defRPr sz="1600"/>
            </a:lvl4pPr>
            <a:lvl5pPr marL="1828800" indent="0" algn="l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3"/>
          <p:cNvSpPr>
            <a:spLocks noGrp="1" noChangeAspect="1"/>
          </p:cNvSpPr>
          <p:nvPr>
            <p:ph type="pic" sz="quarter" idx="28"/>
          </p:nvPr>
        </p:nvSpPr>
        <p:spPr>
          <a:xfrm>
            <a:off x="4246158" y="3478268"/>
            <a:ext cx="1514354" cy="1514354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5478037" y="4479348"/>
            <a:ext cx="2340000" cy="11296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 algn="l">
              <a:buFontTx/>
              <a:buNone/>
              <a:defRPr sz="1600"/>
            </a:lvl2pPr>
            <a:lvl3pPr marL="914400" indent="0" algn="l">
              <a:buFontTx/>
              <a:buNone/>
              <a:defRPr sz="1600"/>
            </a:lvl3pPr>
            <a:lvl4pPr marL="1371600" indent="0" algn="l">
              <a:buFontTx/>
              <a:buNone/>
              <a:defRPr sz="1600"/>
            </a:lvl4pPr>
            <a:lvl5pPr marL="1828800" indent="0" algn="l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7858284" y="3478268"/>
            <a:ext cx="1486884" cy="1486884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9060567" y="4466559"/>
            <a:ext cx="2340000" cy="11296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 algn="l">
              <a:buFontTx/>
              <a:buNone/>
              <a:defRPr sz="1600"/>
            </a:lvl2pPr>
            <a:lvl3pPr marL="914400" indent="0" algn="l">
              <a:buFontTx/>
              <a:buNone/>
              <a:defRPr sz="1600"/>
            </a:lvl3pPr>
            <a:lvl4pPr marL="1371600" indent="0" algn="l">
              <a:buFontTx/>
              <a:buNone/>
              <a:defRPr sz="1600"/>
            </a:lvl4pPr>
            <a:lvl5pPr marL="1828800" indent="0" algn="l"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582613" y="5957888"/>
            <a:ext cx="2711450" cy="504000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 marL="444006" indent="0">
              <a:buFont typeface="Arial" panose="020B0604020202020204" pitchFamily="34" charset="0"/>
              <a:buNone/>
              <a:defRPr/>
            </a:lvl2pPr>
            <a:lvl3pPr marL="912006" indent="0">
              <a:buFont typeface="Arial" panose="020B0604020202020204" pitchFamily="34" charset="0"/>
              <a:buNone/>
              <a:defRPr/>
            </a:lvl3pPr>
            <a:lvl4pPr marL="1439964" indent="0">
              <a:buFont typeface="Arial" panose="020B0604020202020204" pitchFamily="34" charset="0"/>
              <a:buNone/>
              <a:defRPr/>
            </a:lvl4pPr>
            <a:lvl5pPr marL="191995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063" y="5957888"/>
            <a:ext cx="5765800" cy="503237"/>
          </a:xfrm>
        </p:spPr>
        <p:txBody>
          <a:bodyPr tIns="0" bIns="0"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Ensto.com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2052000"/>
            <a:ext cx="10512000" cy="1980000"/>
          </a:xfrm>
        </p:spPr>
        <p:txBody>
          <a:bodyPr anchor="b" anchorCtr="0"/>
          <a:lstStyle>
            <a:lvl1pPr algn="l">
              <a:defRPr sz="6000" b="0" cap="none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4086000"/>
            <a:ext cx="10512000" cy="126365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rgbClr val="9F9E9E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77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6" y="5890912"/>
            <a:ext cx="2632228" cy="9666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0000" y="2426400"/>
            <a:ext cx="10512000" cy="830997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6000" b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76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6" y="5890912"/>
            <a:ext cx="2632228" cy="9666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0000" y="2426400"/>
            <a:ext cx="10512000" cy="830997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6000" b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831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6" y="5890912"/>
            <a:ext cx="2632228" cy="9666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0000" y="2426400"/>
            <a:ext cx="10512000" cy="830997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6000" b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59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6" y="5890912"/>
            <a:ext cx="2632228" cy="9666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0000" y="2426400"/>
            <a:ext cx="10512000" cy="830997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6000" b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975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placeholder and Insert &gt; Pictures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0000" y="2426400"/>
            <a:ext cx="10512000" cy="830997"/>
          </a:xfrm>
        </p:spPr>
        <p:txBody>
          <a:bodyPr vert="horz" lIns="0" tIns="0" rIns="0" bIns="0" rtlCol="0" anchor="ctr" anchorCtr="0">
            <a:spAutoFit/>
          </a:bodyPr>
          <a:lstStyle>
            <a:lvl1pPr algn="ctr">
              <a:defRPr lang="en-GB" sz="6000" noProof="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pPr marL="0" lvl="0" algn="ctr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22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800" y="504000"/>
            <a:ext cx="3933225" cy="118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22400"/>
            <a:ext cx="3932237" cy="3945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400" dirty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90539"/>
            <a:ext cx="6172200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38800" y="504000"/>
            <a:ext cx="3933225" cy="118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22400"/>
            <a:ext cx="3932237" cy="3945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400" dirty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504001"/>
            <a:ext cx="6172200" cy="535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544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7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0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1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 bwMode="ltGray">
          <a:xfrm>
            <a:off x="-255106" y="-759602"/>
            <a:ext cx="2894683" cy="2302617"/>
            <a:chOff x="-255106" y="-759602"/>
            <a:chExt cx="2894683" cy="2302617"/>
          </a:xfrm>
        </p:grpSpPr>
        <p:sp>
          <p:nvSpPr>
            <p:cNvPr id="18" name="Freeform: Shape 17"/>
            <p:cNvSpPr/>
            <p:nvPr/>
          </p:nvSpPr>
          <p:spPr bwMode="ltGray">
            <a:xfrm rot="18900000">
              <a:off x="-255106" y="-759602"/>
              <a:ext cx="2894683" cy="2088945"/>
            </a:xfrm>
            <a:custGeom>
              <a:avLst/>
              <a:gdLst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800454 w 4785653"/>
                <a:gd name="connsiteY4" fmla="*/ 0 h 4467957"/>
                <a:gd name="connsiteX5" fmla="*/ 3938087 w 4785653"/>
                <a:gd name="connsiteY5" fmla="*/ 1137633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696708 w 4785653"/>
                <a:gd name="connsiteY4" fmla="*/ 2379012 h 4467957"/>
                <a:gd name="connsiteX5" fmla="*/ 2800454 w 4785653"/>
                <a:gd name="connsiteY5" fmla="*/ 0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11" fmla="*/ 2800454 w 4785653"/>
                <a:gd name="connsiteY11" fmla="*/ 0 h 4467957"/>
                <a:gd name="connsiteX0" fmla="*/ 2696708 w 4785653"/>
                <a:gd name="connsiteY0" fmla="*/ 805738 h 2894683"/>
                <a:gd name="connsiteX1" fmla="*/ 4785653 w 4785653"/>
                <a:gd name="connsiteY1" fmla="*/ 2894683 h 2894683"/>
                <a:gd name="connsiteX2" fmla="*/ 1890970 w 4785653"/>
                <a:gd name="connsiteY2" fmla="*/ 2894683 h 2894683"/>
                <a:gd name="connsiteX3" fmla="*/ 1890970 w 4785653"/>
                <a:gd name="connsiteY3" fmla="*/ 1611476 h 2894683"/>
                <a:gd name="connsiteX4" fmla="*/ 2696708 w 4785653"/>
                <a:gd name="connsiteY4" fmla="*/ 805738 h 2894683"/>
                <a:gd name="connsiteX5" fmla="*/ 0 w 4785653"/>
                <a:gd name="connsiteY5" fmla="*/ 1227180 h 2894683"/>
                <a:gd name="connsiteX6" fmla="*/ 2696708 w 4785653"/>
                <a:gd name="connsiteY6" fmla="*/ 805738 h 2894683"/>
                <a:gd name="connsiteX7" fmla="*/ 1890970 w 4785653"/>
                <a:gd name="connsiteY7" fmla="*/ 0 h 2894683"/>
                <a:gd name="connsiteX8" fmla="*/ 1890970 w 4785653"/>
                <a:gd name="connsiteY8" fmla="*/ 1611476 h 2894683"/>
                <a:gd name="connsiteX9" fmla="*/ 1137633 w 4785653"/>
                <a:gd name="connsiteY9" fmla="*/ 2364813 h 2894683"/>
                <a:gd name="connsiteX10" fmla="*/ 0 w 4785653"/>
                <a:gd name="connsiteY10" fmla="*/ 1227180 h 2894683"/>
                <a:gd name="connsiteX0" fmla="*/ 2696708 w 4785653"/>
                <a:gd name="connsiteY0" fmla="*/ 0 h 2088945"/>
                <a:gd name="connsiteX1" fmla="*/ 4785653 w 4785653"/>
                <a:gd name="connsiteY1" fmla="*/ 2088945 h 2088945"/>
                <a:gd name="connsiteX2" fmla="*/ 1890970 w 4785653"/>
                <a:gd name="connsiteY2" fmla="*/ 2088945 h 2088945"/>
                <a:gd name="connsiteX3" fmla="*/ 1890970 w 4785653"/>
                <a:gd name="connsiteY3" fmla="*/ 805738 h 2088945"/>
                <a:gd name="connsiteX4" fmla="*/ 2696708 w 4785653"/>
                <a:gd name="connsiteY4" fmla="*/ 0 h 2088945"/>
                <a:gd name="connsiteX5" fmla="*/ 0 w 4785653"/>
                <a:gd name="connsiteY5" fmla="*/ 421442 h 2088945"/>
                <a:gd name="connsiteX6" fmla="*/ 2696708 w 4785653"/>
                <a:gd name="connsiteY6" fmla="*/ 0 h 2088945"/>
                <a:gd name="connsiteX7" fmla="*/ 1890970 w 4785653"/>
                <a:gd name="connsiteY7" fmla="*/ 805738 h 2088945"/>
                <a:gd name="connsiteX8" fmla="*/ 1137633 w 4785653"/>
                <a:gd name="connsiteY8" fmla="*/ 1559075 h 2088945"/>
                <a:gd name="connsiteX9" fmla="*/ 0 w 4785653"/>
                <a:gd name="connsiteY9" fmla="*/ 421442 h 2088945"/>
                <a:gd name="connsiteX0" fmla="*/ 1559075 w 3648020"/>
                <a:gd name="connsiteY0" fmla="*/ 0 h 2088945"/>
                <a:gd name="connsiteX1" fmla="*/ 3648020 w 3648020"/>
                <a:gd name="connsiteY1" fmla="*/ 2088945 h 2088945"/>
                <a:gd name="connsiteX2" fmla="*/ 753337 w 3648020"/>
                <a:gd name="connsiteY2" fmla="*/ 2088945 h 2088945"/>
                <a:gd name="connsiteX3" fmla="*/ 753337 w 3648020"/>
                <a:gd name="connsiteY3" fmla="*/ 805738 h 2088945"/>
                <a:gd name="connsiteX4" fmla="*/ 1559075 w 3648020"/>
                <a:gd name="connsiteY4" fmla="*/ 0 h 2088945"/>
                <a:gd name="connsiteX5" fmla="*/ 0 w 3648020"/>
                <a:gd name="connsiteY5" fmla="*/ 1559075 h 2088945"/>
                <a:gd name="connsiteX6" fmla="*/ 1559075 w 3648020"/>
                <a:gd name="connsiteY6" fmla="*/ 0 h 2088945"/>
                <a:gd name="connsiteX7" fmla="*/ 753337 w 3648020"/>
                <a:gd name="connsiteY7" fmla="*/ 805738 h 2088945"/>
                <a:gd name="connsiteX8" fmla="*/ 0 w 3648020"/>
                <a:gd name="connsiteY8" fmla="*/ 1559075 h 2088945"/>
                <a:gd name="connsiteX0" fmla="*/ 805738 w 2894683"/>
                <a:gd name="connsiteY0" fmla="*/ 0 h 2088945"/>
                <a:gd name="connsiteX1" fmla="*/ 2894683 w 2894683"/>
                <a:gd name="connsiteY1" fmla="*/ 2088945 h 2088945"/>
                <a:gd name="connsiteX2" fmla="*/ 0 w 2894683"/>
                <a:gd name="connsiteY2" fmla="*/ 2088945 h 2088945"/>
                <a:gd name="connsiteX3" fmla="*/ 0 w 2894683"/>
                <a:gd name="connsiteY3" fmla="*/ 805738 h 2088945"/>
                <a:gd name="connsiteX4" fmla="*/ 805738 w 2894683"/>
                <a:gd name="connsiteY4" fmla="*/ 0 h 2088945"/>
                <a:gd name="connsiteX5" fmla="*/ 0 w 2894683"/>
                <a:gd name="connsiteY5" fmla="*/ 805738 h 2088945"/>
                <a:gd name="connsiteX6" fmla="*/ 805738 w 2894683"/>
                <a:gd name="connsiteY6" fmla="*/ 0 h 2088945"/>
                <a:gd name="connsiteX7" fmla="*/ 0 w 2894683"/>
                <a:gd name="connsiteY7" fmla="*/ 805738 h 208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4683" h="2088945">
                  <a:moveTo>
                    <a:pt x="805738" y="0"/>
                  </a:moveTo>
                  <a:lnTo>
                    <a:pt x="2894683" y="2088945"/>
                  </a:lnTo>
                  <a:lnTo>
                    <a:pt x="0" y="2088945"/>
                  </a:lnTo>
                  <a:lnTo>
                    <a:pt x="0" y="805738"/>
                  </a:lnTo>
                  <a:lnTo>
                    <a:pt x="805738" y="0"/>
                  </a:lnTo>
                  <a:close/>
                  <a:moveTo>
                    <a:pt x="0" y="805738"/>
                  </a:moveTo>
                  <a:lnTo>
                    <a:pt x="805738" y="0"/>
                  </a:lnTo>
                  <a:lnTo>
                    <a:pt x="0" y="805738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9" name="Suorakulmio 11"/>
            <p:cNvSpPr/>
            <p:nvPr/>
          </p:nvSpPr>
          <p:spPr bwMode="ltGray">
            <a:xfrm rot="18900000">
              <a:off x="1523766" y="468666"/>
              <a:ext cx="1074349" cy="1074349"/>
            </a:xfrm>
            <a:prstGeom prst="rect">
              <a:avLst/>
            </a:prstGeom>
            <a:solidFill>
              <a:srgbClr val="50C2FF">
                <a:alpha val="6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/>
          <p:cNvGrpSpPr/>
          <p:nvPr/>
        </p:nvGrpSpPr>
        <p:grpSpPr bwMode="ltGray">
          <a:xfrm>
            <a:off x="6294475" y="2694575"/>
            <a:ext cx="7091013" cy="4822248"/>
            <a:chOff x="6294475" y="2694575"/>
            <a:chExt cx="7091013" cy="4822248"/>
          </a:xfrm>
        </p:grpSpPr>
        <p:sp>
          <p:nvSpPr>
            <p:cNvPr id="12" name="Freeform: Shape 11"/>
            <p:cNvSpPr/>
            <p:nvPr/>
          </p:nvSpPr>
          <p:spPr bwMode="ltGray">
            <a:xfrm rot="18900000">
              <a:off x="6756020" y="6199177"/>
              <a:ext cx="1317646" cy="1317646"/>
            </a:xfrm>
            <a:custGeom>
              <a:avLst/>
              <a:gdLst>
                <a:gd name="connsiteX0" fmla="*/ 4920377 w 5297236"/>
                <a:gd name="connsiteY0" fmla="*/ 2966154 h 5297236"/>
                <a:gd name="connsiteX1" fmla="*/ 5297236 w 5297236"/>
                <a:gd name="connsiteY1" fmla="*/ 3343013 h 5297236"/>
                <a:gd name="connsiteX2" fmla="*/ 4920377 w 5297236"/>
                <a:gd name="connsiteY2" fmla="*/ 3719872 h 5297236"/>
                <a:gd name="connsiteX3" fmla="*/ 1954223 w 5297236"/>
                <a:gd name="connsiteY3" fmla="*/ 0 h 5297236"/>
                <a:gd name="connsiteX4" fmla="*/ 3602731 w 5297236"/>
                <a:gd name="connsiteY4" fmla="*/ 1648508 h 5297236"/>
                <a:gd name="connsiteX5" fmla="*/ 2849013 w 5297236"/>
                <a:gd name="connsiteY5" fmla="*/ 1648508 h 5297236"/>
                <a:gd name="connsiteX6" fmla="*/ 2849013 w 5297236"/>
                <a:gd name="connsiteY6" fmla="*/ 3719872 h 5297236"/>
                <a:gd name="connsiteX7" fmla="*/ 4920377 w 5297236"/>
                <a:gd name="connsiteY7" fmla="*/ 3719872 h 5297236"/>
                <a:gd name="connsiteX8" fmla="*/ 3343014 w 5297236"/>
                <a:gd name="connsiteY8" fmla="*/ 5297236 h 5297236"/>
                <a:gd name="connsiteX9" fmla="*/ 0 w 5297236"/>
                <a:gd name="connsiteY9" fmla="*/ 1954222 h 5297236"/>
                <a:gd name="connsiteX10" fmla="*/ 4920377 w 5297236"/>
                <a:gd name="connsiteY10" fmla="*/ 1648508 h 5297236"/>
                <a:gd name="connsiteX11" fmla="*/ 4920377 w 5297236"/>
                <a:gd name="connsiteY11" fmla="*/ 2966154 h 5297236"/>
                <a:gd name="connsiteX12" fmla="*/ 3602731 w 5297236"/>
                <a:gd name="connsiteY12" fmla="*/ 1648508 h 5297236"/>
                <a:gd name="connsiteX0" fmla="*/ 2966154 w 3343013"/>
                <a:gd name="connsiteY0" fmla="*/ 2966154 h 5297236"/>
                <a:gd name="connsiteX1" fmla="*/ 3343013 w 3343013"/>
                <a:gd name="connsiteY1" fmla="*/ 3343013 h 5297236"/>
                <a:gd name="connsiteX2" fmla="*/ 2966154 w 3343013"/>
                <a:gd name="connsiteY2" fmla="*/ 3719872 h 5297236"/>
                <a:gd name="connsiteX3" fmla="*/ 2966154 w 3343013"/>
                <a:gd name="connsiteY3" fmla="*/ 2966154 h 5297236"/>
                <a:gd name="connsiteX4" fmla="*/ 0 w 3343013"/>
                <a:gd name="connsiteY4" fmla="*/ 0 h 5297236"/>
                <a:gd name="connsiteX5" fmla="*/ 1648508 w 3343013"/>
                <a:gd name="connsiteY5" fmla="*/ 1648508 h 5297236"/>
                <a:gd name="connsiteX6" fmla="*/ 894790 w 3343013"/>
                <a:gd name="connsiteY6" fmla="*/ 1648508 h 5297236"/>
                <a:gd name="connsiteX7" fmla="*/ 894790 w 3343013"/>
                <a:gd name="connsiteY7" fmla="*/ 3719872 h 5297236"/>
                <a:gd name="connsiteX8" fmla="*/ 2966154 w 3343013"/>
                <a:gd name="connsiteY8" fmla="*/ 3719872 h 5297236"/>
                <a:gd name="connsiteX9" fmla="*/ 1388791 w 3343013"/>
                <a:gd name="connsiteY9" fmla="*/ 5297236 h 5297236"/>
                <a:gd name="connsiteX10" fmla="*/ 0 w 3343013"/>
                <a:gd name="connsiteY10" fmla="*/ 0 h 5297236"/>
                <a:gd name="connsiteX11" fmla="*/ 2966154 w 3343013"/>
                <a:gd name="connsiteY11" fmla="*/ 1648508 h 5297236"/>
                <a:gd name="connsiteX12" fmla="*/ 2966154 w 3343013"/>
                <a:gd name="connsiteY12" fmla="*/ 2966154 h 5297236"/>
                <a:gd name="connsiteX13" fmla="*/ 1648508 w 3343013"/>
                <a:gd name="connsiteY13" fmla="*/ 1648508 h 5297236"/>
                <a:gd name="connsiteX14" fmla="*/ 2966154 w 3343013"/>
                <a:gd name="connsiteY14" fmla="*/ 1648508 h 5297236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0 w 2448223"/>
                <a:gd name="connsiteY7" fmla="*/ 2071364 h 3648728"/>
                <a:gd name="connsiteX8" fmla="*/ 2071364 w 2448223"/>
                <a:gd name="connsiteY8" fmla="*/ 2071364 h 3648728"/>
                <a:gd name="connsiteX9" fmla="*/ 494001 w 2448223"/>
                <a:gd name="connsiteY9" fmla="*/ 3648728 h 3648728"/>
                <a:gd name="connsiteX10" fmla="*/ 2071364 w 2448223"/>
                <a:gd name="connsiteY10" fmla="*/ 0 h 3648728"/>
                <a:gd name="connsiteX11" fmla="*/ 2071364 w 2448223"/>
                <a:gd name="connsiteY11" fmla="*/ 1317646 h 3648728"/>
                <a:gd name="connsiteX12" fmla="*/ 753718 w 2448223"/>
                <a:gd name="connsiteY12" fmla="*/ 0 h 3648728"/>
                <a:gd name="connsiteX13" fmla="*/ 2071364 w 2448223"/>
                <a:gd name="connsiteY13" fmla="*/ 0 h 3648728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2071364 w 2448223"/>
                <a:gd name="connsiteY7" fmla="*/ 2071364 h 3648728"/>
                <a:gd name="connsiteX8" fmla="*/ 494001 w 2448223"/>
                <a:gd name="connsiteY8" fmla="*/ 3648728 h 3648728"/>
                <a:gd name="connsiteX9" fmla="*/ 2071364 w 2448223"/>
                <a:gd name="connsiteY9" fmla="*/ 0 h 3648728"/>
                <a:gd name="connsiteX10" fmla="*/ 2071364 w 2448223"/>
                <a:gd name="connsiteY10" fmla="*/ 1317646 h 3648728"/>
                <a:gd name="connsiteX11" fmla="*/ 753718 w 2448223"/>
                <a:gd name="connsiteY11" fmla="*/ 0 h 3648728"/>
                <a:gd name="connsiteX12" fmla="*/ 2071364 w 2448223"/>
                <a:gd name="connsiteY12" fmla="*/ 0 h 3648728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2071364 w 2448223"/>
                <a:gd name="connsiteY4" fmla="*/ 2071364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2071364 h 2071364"/>
                <a:gd name="connsiteX8" fmla="*/ 2071364 w 2448223"/>
                <a:gd name="connsiteY8" fmla="*/ 0 h 2071364"/>
                <a:gd name="connsiteX9" fmla="*/ 2071364 w 2448223"/>
                <a:gd name="connsiteY9" fmla="*/ 1317646 h 2071364"/>
                <a:gd name="connsiteX10" fmla="*/ 753718 w 2448223"/>
                <a:gd name="connsiteY10" fmla="*/ 0 h 2071364"/>
                <a:gd name="connsiteX11" fmla="*/ 2071364 w 2448223"/>
                <a:gd name="connsiteY11" fmla="*/ 0 h 2071364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0 w 2448223"/>
                <a:gd name="connsiteY4" fmla="*/ 0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0 h 2071364"/>
                <a:gd name="connsiteX8" fmla="*/ 2071364 w 2448223"/>
                <a:gd name="connsiteY8" fmla="*/ 1317646 h 2071364"/>
                <a:gd name="connsiteX9" fmla="*/ 753718 w 2448223"/>
                <a:gd name="connsiteY9" fmla="*/ 0 h 2071364"/>
                <a:gd name="connsiteX10" fmla="*/ 2071364 w 2448223"/>
                <a:gd name="connsiteY10" fmla="*/ 0 h 2071364"/>
                <a:gd name="connsiteX0" fmla="*/ 2071364 w 2071364"/>
                <a:gd name="connsiteY0" fmla="*/ 1317646 h 2071364"/>
                <a:gd name="connsiteX1" fmla="*/ 2071364 w 2071364"/>
                <a:gd name="connsiteY1" fmla="*/ 2071364 h 2071364"/>
                <a:gd name="connsiteX2" fmla="*/ 2071364 w 2071364"/>
                <a:gd name="connsiteY2" fmla="*/ 1317646 h 2071364"/>
                <a:gd name="connsiteX3" fmla="*/ 0 w 2071364"/>
                <a:gd name="connsiteY3" fmla="*/ 0 h 2071364"/>
                <a:gd name="connsiteX4" fmla="*/ 753718 w 2071364"/>
                <a:gd name="connsiteY4" fmla="*/ 0 h 2071364"/>
                <a:gd name="connsiteX5" fmla="*/ 0 w 2071364"/>
                <a:gd name="connsiteY5" fmla="*/ 0 h 2071364"/>
                <a:gd name="connsiteX6" fmla="*/ 2071364 w 2071364"/>
                <a:gd name="connsiteY6" fmla="*/ 0 h 2071364"/>
                <a:gd name="connsiteX7" fmla="*/ 2071364 w 2071364"/>
                <a:gd name="connsiteY7" fmla="*/ 1317646 h 2071364"/>
                <a:gd name="connsiteX8" fmla="*/ 753718 w 2071364"/>
                <a:gd name="connsiteY8" fmla="*/ 0 h 2071364"/>
                <a:gd name="connsiteX9" fmla="*/ 2071364 w 2071364"/>
                <a:gd name="connsiteY9" fmla="*/ 0 h 2071364"/>
                <a:gd name="connsiteX0" fmla="*/ 0 w 2071364"/>
                <a:gd name="connsiteY0" fmla="*/ 0 h 1317646"/>
                <a:gd name="connsiteX1" fmla="*/ 753718 w 2071364"/>
                <a:gd name="connsiteY1" fmla="*/ 0 h 1317646"/>
                <a:gd name="connsiteX2" fmla="*/ 0 w 2071364"/>
                <a:gd name="connsiteY2" fmla="*/ 0 h 1317646"/>
                <a:gd name="connsiteX3" fmla="*/ 2071364 w 2071364"/>
                <a:gd name="connsiteY3" fmla="*/ 0 h 1317646"/>
                <a:gd name="connsiteX4" fmla="*/ 2071364 w 2071364"/>
                <a:gd name="connsiteY4" fmla="*/ 1317646 h 1317646"/>
                <a:gd name="connsiteX5" fmla="*/ 753718 w 2071364"/>
                <a:gd name="connsiteY5" fmla="*/ 0 h 1317646"/>
                <a:gd name="connsiteX6" fmla="*/ 2071364 w 2071364"/>
                <a:gd name="connsiteY6" fmla="*/ 0 h 1317646"/>
                <a:gd name="connsiteX0" fmla="*/ 1317646 w 1317646"/>
                <a:gd name="connsiteY0" fmla="*/ 0 h 1317646"/>
                <a:gd name="connsiteX1" fmla="*/ 1317646 w 1317646"/>
                <a:gd name="connsiteY1" fmla="*/ 1317646 h 1317646"/>
                <a:gd name="connsiteX2" fmla="*/ 0 w 1317646"/>
                <a:gd name="connsiteY2" fmla="*/ 0 h 1317646"/>
                <a:gd name="connsiteX3" fmla="*/ 1317646 w 1317646"/>
                <a:gd name="connsiteY3" fmla="*/ 0 h 13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7646" h="1317646">
                  <a:moveTo>
                    <a:pt x="1317646" y="0"/>
                  </a:moveTo>
                  <a:lnTo>
                    <a:pt x="1317646" y="1317646"/>
                  </a:lnTo>
                  <a:lnTo>
                    <a:pt x="0" y="0"/>
                  </a:lnTo>
                  <a:lnTo>
                    <a:pt x="1317646" y="0"/>
                  </a:lnTo>
                  <a:close/>
                </a:path>
              </a:pathLst>
            </a:custGeom>
            <a:solidFill>
              <a:srgbClr val="093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3" name="Vinoneliö 3"/>
            <p:cNvSpPr/>
            <p:nvPr/>
          </p:nvSpPr>
          <p:spPr bwMode="ltGray">
            <a:xfrm>
              <a:off x="6294475" y="5326912"/>
              <a:ext cx="1031358" cy="1031358"/>
            </a:xfrm>
            <a:prstGeom prst="diamond">
              <a:avLst/>
            </a:prstGeom>
            <a:solidFill>
              <a:srgbClr val="6AA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Freeform: Shape 13"/>
            <p:cNvSpPr/>
            <p:nvPr/>
          </p:nvSpPr>
          <p:spPr bwMode="ltGray">
            <a:xfrm rot="18900000">
              <a:off x="7871302" y="2694575"/>
              <a:ext cx="5514186" cy="4758893"/>
            </a:xfrm>
            <a:custGeom>
              <a:avLst/>
              <a:gdLst>
                <a:gd name="connsiteX0" fmla="*/ 2444032 w 8203220"/>
                <a:gd name="connsiteY0" fmla="*/ 1924973 h 7718842"/>
                <a:gd name="connsiteX1" fmla="*/ 2689034 w 8203220"/>
                <a:gd name="connsiteY1" fmla="*/ 2169975 h 7718842"/>
                <a:gd name="connsiteX2" fmla="*/ 2689034 w 8203220"/>
                <a:gd name="connsiteY2" fmla="*/ 5514186 h 7718842"/>
                <a:gd name="connsiteX3" fmla="*/ 4522660 w 8203220"/>
                <a:gd name="connsiteY3" fmla="*/ 5514186 h 7718842"/>
                <a:gd name="connsiteX4" fmla="*/ 5277952 w 8203220"/>
                <a:gd name="connsiteY4" fmla="*/ 4758893 h 7718842"/>
                <a:gd name="connsiteX5" fmla="*/ 5793869 w 8203220"/>
                <a:gd name="connsiteY5" fmla="*/ 5274810 h 7718842"/>
                <a:gd name="connsiteX6" fmla="*/ 3349836 w 8203220"/>
                <a:gd name="connsiteY6" fmla="*/ 7718842 h 7718842"/>
                <a:gd name="connsiteX7" fmla="*/ 0 w 8203220"/>
                <a:gd name="connsiteY7" fmla="*/ 4369006 h 7718842"/>
                <a:gd name="connsiteX8" fmla="*/ 8203220 w 8203220"/>
                <a:gd name="connsiteY8" fmla="*/ 0 h 7718842"/>
                <a:gd name="connsiteX9" fmla="*/ 8203220 w 8203220"/>
                <a:gd name="connsiteY9" fmla="*/ 1833626 h 7718842"/>
                <a:gd name="connsiteX10" fmla="*/ 5277952 w 8203220"/>
                <a:gd name="connsiteY10" fmla="*/ 4758893 h 7718842"/>
                <a:gd name="connsiteX11" fmla="*/ 2689034 w 8203220"/>
                <a:gd name="connsiteY11" fmla="*/ 2169975 h 7718842"/>
                <a:gd name="connsiteX12" fmla="*/ 2689034 w 8203220"/>
                <a:gd name="connsiteY12" fmla="*/ 0 h 7718842"/>
                <a:gd name="connsiteX0" fmla="*/ 0 w 5759188"/>
                <a:gd name="connsiteY0" fmla="*/ 1924973 h 7718842"/>
                <a:gd name="connsiteX1" fmla="*/ 245002 w 5759188"/>
                <a:gd name="connsiteY1" fmla="*/ 2169975 h 7718842"/>
                <a:gd name="connsiteX2" fmla="*/ 245002 w 5759188"/>
                <a:gd name="connsiteY2" fmla="*/ 5514186 h 7718842"/>
                <a:gd name="connsiteX3" fmla="*/ 2078628 w 5759188"/>
                <a:gd name="connsiteY3" fmla="*/ 5514186 h 7718842"/>
                <a:gd name="connsiteX4" fmla="*/ 2833920 w 5759188"/>
                <a:gd name="connsiteY4" fmla="*/ 4758893 h 7718842"/>
                <a:gd name="connsiteX5" fmla="*/ 3349837 w 5759188"/>
                <a:gd name="connsiteY5" fmla="*/ 5274810 h 7718842"/>
                <a:gd name="connsiteX6" fmla="*/ 905804 w 5759188"/>
                <a:gd name="connsiteY6" fmla="*/ 7718842 h 7718842"/>
                <a:gd name="connsiteX7" fmla="*/ 0 w 5759188"/>
                <a:gd name="connsiteY7" fmla="*/ 1924973 h 7718842"/>
                <a:gd name="connsiteX8" fmla="*/ 5759188 w 5759188"/>
                <a:gd name="connsiteY8" fmla="*/ 0 h 7718842"/>
                <a:gd name="connsiteX9" fmla="*/ 5759188 w 5759188"/>
                <a:gd name="connsiteY9" fmla="*/ 1833626 h 7718842"/>
                <a:gd name="connsiteX10" fmla="*/ 2833920 w 5759188"/>
                <a:gd name="connsiteY10" fmla="*/ 4758893 h 7718842"/>
                <a:gd name="connsiteX11" fmla="*/ 245002 w 5759188"/>
                <a:gd name="connsiteY11" fmla="*/ 2169975 h 7718842"/>
                <a:gd name="connsiteX12" fmla="*/ 245002 w 5759188"/>
                <a:gd name="connsiteY12" fmla="*/ 0 h 7718842"/>
                <a:gd name="connsiteX13" fmla="*/ 5759188 w 5759188"/>
                <a:gd name="connsiteY13" fmla="*/ 0 h 7718842"/>
                <a:gd name="connsiteX0" fmla="*/ 660802 w 5514186"/>
                <a:gd name="connsiteY0" fmla="*/ 7718842 h 7718842"/>
                <a:gd name="connsiteX1" fmla="*/ 0 w 5514186"/>
                <a:gd name="connsiteY1" fmla="*/ 2169975 h 7718842"/>
                <a:gd name="connsiteX2" fmla="*/ 0 w 5514186"/>
                <a:gd name="connsiteY2" fmla="*/ 5514186 h 7718842"/>
                <a:gd name="connsiteX3" fmla="*/ 1833626 w 5514186"/>
                <a:gd name="connsiteY3" fmla="*/ 5514186 h 7718842"/>
                <a:gd name="connsiteX4" fmla="*/ 2588918 w 5514186"/>
                <a:gd name="connsiteY4" fmla="*/ 4758893 h 7718842"/>
                <a:gd name="connsiteX5" fmla="*/ 3104835 w 5514186"/>
                <a:gd name="connsiteY5" fmla="*/ 5274810 h 7718842"/>
                <a:gd name="connsiteX6" fmla="*/ 660802 w 5514186"/>
                <a:gd name="connsiteY6" fmla="*/ 7718842 h 7718842"/>
                <a:gd name="connsiteX7" fmla="*/ 5514186 w 5514186"/>
                <a:gd name="connsiteY7" fmla="*/ 0 h 7718842"/>
                <a:gd name="connsiteX8" fmla="*/ 5514186 w 5514186"/>
                <a:gd name="connsiteY8" fmla="*/ 1833626 h 7718842"/>
                <a:gd name="connsiteX9" fmla="*/ 2588918 w 5514186"/>
                <a:gd name="connsiteY9" fmla="*/ 4758893 h 7718842"/>
                <a:gd name="connsiteX10" fmla="*/ 0 w 5514186"/>
                <a:gd name="connsiteY10" fmla="*/ 2169975 h 7718842"/>
                <a:gd name="connsiteX11" fmla="*/ 0 w 5514186"/>
                <a:gd name="connsiteY11" fmla="*/ 0 h 7718842"/>
                <a:gd name="connsiteX12" fmla="*/ 5514186 w 5514186"/>
                <a:gd name="connsiteY12" fmla="*/ 0 h 7718842"/>
                <a:gd name="connsiteX0" fmla="*/ 660802 w 5514186"/>
                <a:gd name="connsiteY0" fmla="*/ 7718842 h 7718842"/>
                <a:gd name="connsiteX1" fmla="*/ 0 w 5514186"/>
                <a:gd name="connsiteY1" fmla="*/ 2169975 h 7718842"/>
                <a:gd name="connsiteX2" fmla="*/ 1833626 w 5514186"/>
                <a:gd name="connsiteY2" fmla="*/ 5514186 h 7718842"/>
                <a:gd name="connsiteX3" fmla="*/ 2588918 w 5514186"/>
                <a:gd name="connsiteY3" fmla="*/ 4758893 h 7718842"/>
                <a:gd name="connsiteX4" fmla="*/ 3104835 w 5514186"/>
                <a:gd name="connsiteY4" fmla="*/ 5274810 h 7718842"/>
                <a:gd name="connsiteX5" fmla="*/ 660802 w 5514186"/>
                <a:gd name="connsiteY5" fmla="*/ 7718842 h 7718842"/>
                <a:gd name="connsiteX6" fmla="*/ 5514186 w 5514186"/>
                <a:gd name="connsiteY6" fmla="*/ 0 h 7718842"/>
                <a:gd name="connsiteX7" fmla="*/ 5514186 w 5514186"/>
                <a:gd name="connsiteY7" fmla="*/ 1833626 h 7718842"/>
                <a:gd name="connsiteX8" fmla="*/ 2588918 w 5514186"/>
                <a:gd name="connsiteY8" fmla="*/ 4758893 h 7718842"/>
                <a:gd name="connsiteX9" fmla="*/ 0 w 5514186"/>
                <a:gd name="connsiteY9" fmla="*/ 2169975 h 7718842"/>
                <a:gd name="connsiteX10" fmla="*/ 0 w 5514186"/>
                <a:gd name="connsiteY10" fmla="*/ 0 h 7718842"/>
                <a:gd name="connsiteX11" fmla="*/ 5514186 w 5514186"/>
                <a:gd name="connsiteY11" fmla="*/ 0 h 7718842"/>
                <a:gd name="connsiteX0" fmla="*/ 3104835 w 5514186"/>
                <a:gd name="connsiteY0" fmla="*/ 5274810 h 5514186"/>
                <a:gd name="connsiteX1" fmla="*/ 0 w 5514186"/>
                <a:gd name="connsiteY1" fmla="*/ 2169975 h 5514186"/>
                <a:gd name="connsiteX2" fmla="*/ 1833626 w 5514186"/>
                <a:gd name="connsiteY2" fmla="*/ 5514186 h 5514186"/>
                <a:gd name="connsiteX3" fmla="*/ 2588918 w 5514186"/>
                <a:gd name="connsiteY3" fmla="*/ 4758893 h 5514186"/>
                <a:gd name="connsiteX4" fmla="*/ 3104835 w 5514186"/>
                <a:gd name="connsiteY4" fmla="*/ 5274810 h 5514186"/>
                <a:gd name="connsiteX5" fmla="*/ 5514186 w 5514186"/>
                <a:gd name="connsiteY5" fmla="*/ 0 h 5514186"/>
                <a:gd name="connsiteX6" fmla="*/ 5514186 w 5514186"/>
                <a:gd name="connsiteY6" fmla="*/ 1833626 h 5514186"/>
                <a:gd name="connsiteX7" fmla="*/ 2588918 w 5514186"/>
                <a:gd name="connsiteY7" fmla="*/ 4758893 h 5514186"/>
                <a:gd name="connsiteX8" fmla="*/ 0 w 5514186"/>
                <a:gd name="connsiteY8" fmla="*/ 2169975 h 5514186"/>
                <a:gd name="connsiteX9" fmla="*/ 0 w 5514186"/>
                <a:gd name="connsiteY9" fmla="*/ 0 h 5514186"/>
                <a:gd name="connsiteX10" fmla="*/ 5514186 w 5514186"/>
                <a:gd name="connsiteY10" fmla="*/ 0 h 5514186"/>
                <a:gd name="connsiteX0" fmla="*/ 2588918 w 5514186"/>
                <a:gd name="connsiteY0" fmla="*/ 4758893 h 5514186"/>
                <a:gd name="connsiteX1" fmla="*/ 0 w 5514186"/>
                <a:gd name="connsiteY1" fmla="*/ 2169975 h 5514186"/>
                <a:gd name="connsiteX2" fmla="*/ 1833626 w 5514186"/>
                <a:gd name="connsiteY2" fmla="*/ 5514186 h 5514186"/>
                <a:gd name="connsiteX3" fmla="*/ 2588918 w 5514186"/>
                <a:gd name="connsiteY3" fmla="*/ 4758893 h 5514186"/>
                <a:gd name="connsiteX4" fmla="*/ 5514186 w 5514186"/>
                <a:gd name="connsiteY4" fmla="*/ 0 h 5514186"/>
                <a:gd name="connsiteX5" fmla="*/ 5514186 w 5514186"/>
                <a:gd name="connsiteY5" fmla="*/ 1833626 h 5514186"/>
                <a:gd name="connsiteX6" fmla="*/ 2588918 w 5514186"/>
                <a:gd name="connsiteY6" fmla="*/ 4758893 h 5514186"/>
                <a:gd name="connsiteX7" fmla="*/ 0 w 5514186"/>
                <a:gd name="connsiteY7" fmla="*/ 2169975 h 5514186"/>
                <a:gd name="connsiteX8" fmla="*/ 0 w 5514186"/>
                <a:gd name="connsiteY8" fmla="*/ 0 h 5514186"/>
                <a:gd name="connsiteX9" fmla="*/ 5514186 w 5514186"/>
                <a:gd name="connsiteY9" fmla="*/ 0 h 5514186"/>
                <a:gd name="connsiteX0" fmla="*/ 2588918 w 5514186"/>
                <a:gd name="connsiteY0" fmla="*/ 4758893 h 4758893"/>
                <a:gd name="connsiteX1" fmla="*/ 0 w 5514186"/>
                <a:gd name="connsiteY1" fmla="*/ 2169975 h 4758893"/>
                <a:gd name="connsiteX2" fmla="*/ 2588918 w 5514186"/>
                <a:gd name="connsiteY2" fmla="*/ 4758893 h 4758893"/>
                <a:gd name="connsiteX3" fmla="*/ 5514186 w 5514186"/>
                <a:gd name="connsiteY3" fmla="*/ 0 h 4758893"/>
                <a:gd name="connsiteX4" fmla="*/ 5514186 w 5514186"/>
                <a:gd name="connsiteY4" fmla="*/ 1833626 h 4758893"/>
                <a:gd name="connsiteX5" fmla="*/ 2588918 w 5514186"/>
                <a:gd name="connsiteY5" fmla="*/ 4758893 h 4758893"/>
                <a:gd name="connsiteX6" fmla="*/ 0 w 5514186"/>
                <a:gd name="connsiteY6" fmla="*/ 2169975 h 4758893"/>
                <a:gd name="connsiteX7" fmla="*/ 0 w 5514186"/>
                <a:gd name="connsiteY7" fmla="*/ 0 h 4758893"/>
                <a:gd name="connsiteX8" fmla="*/ 5514186 w 5514186"/>
                <a:gd name="connsiteY8" fmla="*/ 0 h 475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4186" h="4758893">
                  <a:moveTo>
                    <a:pt x="2588918" y="4758893"/>
                  </a:moveTo>
                  <a:lnTo>
                    <a:pt x="0" y="2169975"/>
                  </a:lnTo>
                  <a:lnTo>
                    <a:pt x="2588918" y="4758893"/>
                  </a:lnTo>
                  <a:close/>
                  <a:moveTo>
                    <a:pt x="5514186" y="0"/>
                  </a:moveTo>
                  <a:lnTo>
                    <a:pt x="5514186" y="1833626"/>
                  </a:lnTo>
                  <a:lnTo>
                    <a:pt x="2588918" y="4758893"/>
                  </a:lnTo>
                  <a:lnTo>
                    <a:pt x="0" y="2169975"/>
                  </a:lnTo>
                  <a:lnTo>
                    <a:pt x="0" y="0"/>
                  </a:lnTo>
                  <a:lnTo>
                    <a:pt x="5514186" y="0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pic>
        <p:nvPicPr>
          <p:cNvPr id="15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91588" y="5700095"/>
            <a:ext cx="2836403" cy="104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746077" y="2583954"/>
            <a:ext cx="471639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1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79425" y="5688544"/>
            <a:ext cx="2879725" cy="10810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Logo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719513" y="2565400"/>
            <a:ext cx="4752975" cy="93503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Logo only</a:t>
            </a:r>
          </a:p>
        </p:txBody>
      </p:sp>
    </p:spTree>
    <p:extLst>
      <p:ext uri="{BB962C8B-B14F-4D97-AF65-F5344CB8AC3E}">
        <p14:creationId xmlns:p14="http://schemas.microsoft.com/office/powerpoint/2010/main" val="17898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000"/>
            <a:ext cx="5181600" cy="469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181600" cy="469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596608"/>
            <a:ext cx="8544392" cy="1404000"/>
          </a:xfrm>
        </p:spPr>
        <p:txBody>
          <a:bodyPr anchor="b" anchorCtr="0"/>
          <a:lstStyle>
            <a:lvl1pPr>
              <a:defRPr sz="4400">
                <a:solidFill>
                  <a:srgbClr val="008D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80000" y="3012192"/>
            <a:ext cx="7266560" cy="659808"/>
          </a:xfrm>
        </p:spPr>
        <p:txBody>
          <a:bodyPr/>
          <a:lstStyle>
            <a:lvl1pPr marL="0" indent="0" algn="l">
              <a:buNone/>
              <a:defRPr sz="3200" b="0">
                <a:solidFill>
                  <a:srgbClr val="6AAD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79500" y="3717152"/>
            <a:ext cx="5778000" cy="10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44006" indent="0">
              <a:buFont typeface="Arial" panose="020B0604020202020204" pitchFamily="34" charset="0"/>
              <a:buNone/>
              <a:defRPr sz="2000"/>
            </a:lvl2pPr>
            <a:lvl3pPr marL="912006" indent="0">
              <a:buFont typeface="Arial" panose="020B0604020202020204" pitchFamily="34" charset="0"/>
              <a:buNone/>
              <a:defRPr sz="2000"/>
            </a:lvl3pPr>
            <a:lvl4pPr marL="1439964" indent="0">
              <a:buFont typeface="Arial" panose="020B0604020202020204" pitchFamily="34" charset="0"/>
              <a:buNone/>
              <a:defRPr sz="2000"/>
            </a:lvl4pPr>
            <a:lvl5pPr marL="1919952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1" name="Group 40"/>
          <p:cNvGrpSpPr/>
          <p:nvPr/>
        </p:nvGrpSpPr>
        <p:grpSpPr bwMode="ltGray">
          <a:xfrm>
            <a:off x="-255106" y="-759602"/>
            <a:ext cx="2894683" cy="2302617"/>
            <a:chOff x="-255106" y="-759602"/>
            <a:chExt cx="2894683" cy="2302617"/>
          </a:xfrm>
        </p:grpSpPr>
        <p:sp>
          <p:nvSpPr>
            <p:cNvPr id="31" name="Freeform: Shape 30"/>
            <p:cNvSpPr/>
            <p:nvPr/>
          </p:nvSpPr>
          <p:spPr bwMode="ltGray">
            <a:xfrm rot="18900000">
              <a:off x="-255106" y="-759602"/>
              <a:ext cx="2894683" cy="2088945"/>
            </a:xfrm>
            <a:custGeom>
              <a:avLst/>
              <a:gdLst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800454 w 4785653"/>
                <a:gd name="connsiteY4" fmla="*/ 0 h 4467957"/>
                <a:gd name="connsiteX5" fmla="*/ 3938087 w 4785653"/>
                <a:gd name="connsiteY5" fmla="*/ 1137633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696708 w 4785653"/>
                <a:gd name="connsiteY4" fmla="*/ 2379012 h 4467957"/>
                <a:gd name="connsiteX5" fmla="*/ 2800454 w 4785653"/>
                <a:gd name="connsiteY5" fmla="*/ 0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11" fmla="*/ 2800454 w 4785653"/>
                <a:gd name="connsiteY11" fmla="*/ 0 h 4467957"/>
                <a:gd name="connsiteX0" fmla="*/ 2696708 w 4785653"/>
                <a:gd name="connsiteY0" fmla="*/ 805738 h 2894683"/>
                <a:gd name="connsiteX1" fmla="*/ 4785653 w 4785653"/>
                <a:gd name="connsiteY1" fmla="*/ 2894683 h 2894683"/>
                <a:gd name="connsiteX2" fmla="*/ 1890970 w 4785653"/>
                <a:gd name="connsiteY2" fmla="*/ 2894683 h 2894683"/>
                <a:gd name="connsiteX3" fmla="*/ 1890970 w 4785653"/>
                <a:gd name="connsiteY3" fmla="*/ 1611476 h 2894683"/>
                <a:gd name="connsiteX4" fmla="*/ 2696708 w 4785653"/>
                <a:gd name="connsiteY4" fmla="*/ 805738 h 2894683"/>
                <a:gd name="connsiteX5" fmla="*/ 0 w 4785653"/>
                <a:gd name="connsiteY5" fmla="*/ 1227180 h 2894683"/>
                <a:gd name="connsiteX6" fmla="*/ 2696708 w 4785653"/>
                <a:gd name="connsiteY6" fmla="*/ 805738 h 2894683"/>
                <a:gd name="connsiteX7" fmla="*/ 1890970 w 4785653"/>
                <a:gd name="connsiteY7" fmla="*/ 0 h 2894683"/>
                <a:gd name="connsiteX8" fmla="*/ 1890970 w 4785653"/>
                <a:gd name="connsiteY8" fmla="*/ 1611476 h 2894683"/>
                <a:gd name="connsiteX9" fmla="*/ 1137633 w 4785653"/>
                <a:gd name="connsiteY9" fmla="*/ 2364813 h 2894683"/>
                <a:gd name="connsiteX10" fmla="*/ 0 w 4785653"/>
                <a:gd name="connsiteY10" fmla="*/ 1227180 h 2894683"/>
                <a:gd name="connsiteX0" fmla="*/ 2696708 w 4785653"/>
                <a:gd name="connsiteY0" fmla="*/ 0 h 2088945"/>
                <a:gd name="connsiteX1" fmla="*/ 4785653 w 4785653"/>
                <a:gd name="connsiteY1" fmla="*/ 2088945 h 2088945"/>
                <a:gd name="connsiteX2" fmla="*/ 1890970 w 4785653"/>
                <a:gd name="connsiteY2" fmla="*/ 2088945 h 2088945"/>
                <a:gd name="connsiteX3" fmla="*/ 1890970 w 4785653"/>
                <a:gd name="connsiteY3" fmla="*/ 805738 h 2088945"/>
                <a:gd name="connsiteX4" fmla="*/ 2696708 w 4785653"/>
                <a:gd name="connsiteY4" fmla="*/ 0 h 2088945"/>
                <a:gd name="connsiteX5" fmla="*/ 0 w 4785653"/>
                <a:gd name="connsiteY5" fmla="*/ 421442 h 2088945"/>
                <a:gd name="connsiteX6" fmla="*/ 2696708 w 4785653"/>
                <a:gd name="connsiteY6" fmla="*/ 0 h 2088945"/>
                <a:gd name="connsiteX7" fmla="*/ 1890970 w 4785653"/>
                <a:gd name="connsiteY7" fmla="*/ 805738 h 2088945"/>
                <a:gd name="connsiteX8" fmla="*/ 1137633 w 4785653"/>
                <a:gd name="connsiteY8" fmla="*/ 1559075 h 2088945"/>
                <a:gd name="connsiteX9" fmla="*/ 0 w 4785653"/>
                <a:gd name="connsiteY9" fmla="*/ 421442 h 2088945"/>
                <a:gd name="connsiteX0" fmla="*/ 1559075 w 3648020"/>
                <a:gd name="connsiteY0" fmla="*/ 0 h 2088945"/>
                <a:gd name="connsiteX1" fmla="*/ 3648020 w 3648020"/>
                <a:gd name="connsiteY1" fmla="*/ 2088945 h 2088945"/>
                <a:gd name="connsiteX2" fmla="*/ 753337 w 3648020"/>
                <a:gd name="connsiteY2" fmla="*/ 2088945 h 2088945"/>
                <a:gd name="connsiteX3" fmla="*/ 753337 w 3648020"/>
                <a:gd name="connsiteY3" fmla="*/ 805738 h 2088945"/>
                <a:gd name="connsiteX4" fmla="*/ 1559075 w 3648020"/>
                <a:gd name="connsiteY4" fmla="*/ 0 h 2088945"/>
                <a:gd name="connsiteX5" fmla="*/ 0 w 3648020"/>
                <a:gd name="connsiteY5" fmla="*/ 1559075 h 2088945"/>
                <a:gd name="connsiteX6" fmla="*/ 1559075 w 3648020"/>
                <a:gd name="connsiteY6" fmla="*/ 0 h 2088945"/>
                <a:gd name="connsiteX7" fmla="*/ 753337 w 3648020"/>
                <a:gd name="connsiteY7" fmla="*/ 805738 h 2088945"/>
                <a:gd name="connsiteX8" fmla="*/ 0 w 3648020"/>
                <a:gd name="connsiteY8" fmla="*/ 1559075 h 2088945"/>
                <a:gd name="connsiteX0" fmla="*/ 805738 w 2894683"/>
                <a:gd name="connsiteY0" fmla="*/ 0 h 2088945"/>
                <a:gd name="connsiteX1" fmla="*/ 2894683 w 2894683"/>
                <a:gd name="connsiteY1" fmla="*/ 2088945 h 2088945"/>
                <a:gd name="connsiteX2" fmla="*/ 0 w 2894683"/>
                <a:gd name="connsiteY2" fmla="*/ 2088945 h 2088945"/>
                <a:gd name="connsiteX3" fmla="*/ 0 w 2894683"/>
                <a:gd name="connsiteY3" fmla="*/ 805738 h 2088945"/>
                <a:gd name="connsiteX4" fmla="*/ 805738 w 2894683"/>
                <a:gd name="connsiteY4" fmla="*/ 0 h 2088945"/>
                <a:gd name="connsiteX5" fmla="*/ 0 w 2894683"/>
                <a:gd name="connsiteY5" fmla="*/ 805738 h 2088945"/>
                <a:gd name="connsiteX6" fmla="*/ 805738 w 2894683"/>
                <a:gd name="connsiteY6" fmla="*/ 0 h 2088945"/>
                <a:gd name="connsiteX7" fmla="*/ 0 w 2894683"/>
                <a:gd name="connsiteY7" fmla="*/ 805738 h 208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4683" h="2088945">
                  <a:moveTo>
                    <a:pt x="805738" y="0"/>
                  </a:moveTo>
                  <a:lnTo>
                    <a:pt x="2894683" y="2088945"/>
                  </a:lnTo>
                  <a:lnTo>
                    <a:pt x="0" y="2088945"/>
                  </a:lnTo>
                  <a:lnTo>
                    <a:pt x="0" y="805738"/>
                  </a:lnTo>
                  <a:lnTo>
                    <a:pt x="805738" y="0"/>
                  </a:lnTo>
                  <a:close/>
                  <a:moveTo>
                    <a:pt x="0" y="805738"/>
                  </a:moveTo>
                  <a:lnTo>
                    <a:pt x="805738" y="0"/>
                  </a:lnTo>
                  <a:lnTo>
                    <a:pt x="0" y="805738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4" name="Suorakulmio 11"/>
            <p:cNvSpPr/>
            <p:nvPr/>
          </p:nvSpPr>
          <p:spPr bwMode="ltGray">
            <a:xfrm rot="18900000">
              <a:off x="1523766" y="468666"/>
              <a:ext cx="1074349" cy="1074349"/>
            </a:xfrm>
            <a:prstGeom prst="rect">
              <a:avLst/>
            </a:prstGeom>
            <a:solidFill>
              <a:srgbClr val="50C2FF">
                <a:alpha val="6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pic>
        <p:nvPicPr>
          <p:cNvPr id="21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88" y="5700095"/>
            <a:ext cx="2836403" cy="10415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044978" y="404664"/>
            <a:ext cx="2867567" cy="5472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 bwMode="ltGray">
          <a:xfrm>
            <a:off x="6294475" y="2694575"/>
            <a:ext cx="7091013" cy="4822248"/>
            <a:chOff x="6294475" y="2694575"/>
            <a:chExt cx="7091013" cy="4822248"/>
          </a:xfrm>
        </p:grpSpPr>
        <p:sp>
          <p:nvSpPr>
            <p:cNvPr id="40" name="Freeform: Shape 39"/>
            <p:cNvSpPr/>
            <p:nvPr/>
          </p:nvSpPr>
          <p:spPr bwMode="ltGray">
            <a:xfrm rot="18900000">
              <a:off x="6756020" y="6199177"/>
              <a:ext cx="1317646" cy="1317646"/>
            </a:xfrm>
            <a:custGeom>
              <a:avLst/>
              <a:gdLst>
                <a:gd name="connsiteX0" fmla="*/ 4920377 w 5297236"/>
                <a:gd name="connsiteY0" fmla="*/ 2966154 h 5297236"/>
                <a:gd name="connsiteX1" fmla="*/ 5297236 w 5297236"/>
                <a:gd name="connsiteY1" fmla="*/ 3343013 h 5297236"/>
                <a:gd name="connsiteX2" fmla="*/ 4920377 w 5297236"/>
                <a:gd name="connsiteY2" fmla="*/ 3719872 h 5297236"/>
                <a:gd name="connsiteX3" fmla="*/ 1954223 w 5297236"/>
                <a:gd name="connsiteY3" fmla="*/ 0 h 5297236"/>
                <a:gd name="connsiteX4" fmla="*/ 3602731 w 5297236"/>
                <a:gd name="connsiteY4" fmla="*/ 1648508 h 5297236"/>
                <a:gd name="connsiteX5" fmla="*/ 2849013 w 5297236"/>
                <a:gd name="connsiteY5" fmla="*/ 1648508 h 5297236"/>
                <a:gd name="connsiteX6" fmla="*/ 2849013 w 5297236"/>
                <a:gd name="connsiteY6" fmla="*/ 3719872 h 5297236"/>
                <a:gd name="connsiteX7" fmla="*/ 4920377 w 5297236"/>
                <a:gd name="connsiteY7" fmla="*/ 3719872 h 5297236"/>
                <a:gd name="connsiteX8" fmla="*/ 3343014 w 5297236"/>
                <a:gd name="connsiteY8" fmla="*/ 5297236 h 5297236"/>
                <a:gd name="connsiteX9" fmla="*/ 0 w 5297236"/>
                <a:gd name="connsiteY9" fmla="*/ 1954222 h 5297236"/>
                <a:gd name="connsiteX10" fmla="*/ 4920377 w 5297236"/>
                <a:gd name="connsiteY10" fmla="*/ 1648508 h 5297236"/>
                <a:gd name="connsiteX11" fmla="*/ 4920377 w 5297236"/>
                <a:gd name="connsiteY11" fmla="*/ 2966154 h 5297236"/>
                <a:gd name="connsiteX12" fmla="*/ 3602731 w 5297236"/>
                <a:gd name="connsiteY12" fmla="*/ 1648508 h 5297236"/>
                <a:gd name="connsiteX0" fmla="*/ 2966154 w 3343013"/>
                <a:gd name="connsiteY0" fmla="*/ 2966154 h 5297236"/>
                <a:gd name="connsiteX1" fmla="*/ 3343013 w 3343013"/>
                <a:gd name="connsiteY1" fmla="*/ 3343013 h 5297236"/>
                <a:gd name="connsiteX2" fmla="*/ 2966154 w 3343013"/>
                <a:gd name="connsiteY2" fmla="*/ 3719872 h 5297236"/>
                <a:gd name="connsiteX3" fmla="*/ 2966154 w 3343013"/>
                <a:gd name="connsiteY3" fmla="*/ 2966154 h 5297236"/>
                <a:gd name="connsiteX4" fmla="*/ 0 w 3343013"/>
                <a:gd name="connsiteY4" fmla="*/ 0 h 5297236"/>
                <a:gd name="connsiteX5" fmla="*/ 1648508 w 3343013"/>
                <a:gd name="connsiteY5" fmla="*/ 1648508 h 5297236"/>
                <a:gd name="connsiteX6" fmla="*/ 894790 w 3343013"/>
                <a:gd name="connsiteY6" fmla="*/ 1648508 h 5297236"/>
                <a:gd name="connsiteX7" fmla="*/ 894790 w 3343013"/>
                <a:gd name="connsiteY7" fmla="*/ 3719872 h 5297236"/>
                <a:gd name="connsiteX8" fmla="*/ 2966154 w 3343013"/>
                <a:gd name="connsiteY8" fmla="*/ 3719872 h 5297236"/>
                <a:gd name="connsiteX9" fmla="*/ 1388791 w 3343013"/>
                <a:gd name="connsiteY9" fmla="*/ 5297236 h 5297236"/>
                <a:gd name="connsiteX10" fmla="*/ 0 w 3343013"/>
                <a:gd name="connsiteY10" fmla="*/ 0 h 5297236"/>
                <a:gd name="connsiteX11" fmla="*/ 2966154 w 3343013"/>
                <a:gd name="connsiteY11" fmla="*/ 1648508 h 5297236"/>
                <a:gd name="connsiteX12" fmla="*/ 2966154 w 3343013"/>
                <a:gd name="connsiteY12" fmla="*/ 2966154 h 5297236"/>
                <a:gd name="connsiteX13" fmla="*/ 1648508 w 3343013"/>
                <a:gd name="connsiteY13" fmla="*/ 1648508 h 5297236"/>
                <a:gd name="connsiteX14" fmla="*/ 2966154 w 3343013"/>
                <a:gd name="connsiteY14" fmla="*/ 1648508 h 5297236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0 w 2448223"/>
                <a:gd name="connsiteY7" fmla="*/ 2071364 h 3648728"/>
                <a:gd name="connsiteX8" fmla="*/ 2071364 w 2448223"/>
                <a:gd name="connsiteY8" fmla="*/ 2071364 h 3648728"/>
                <a:gd name="connsiteX9" fmla="*/ 494001 w 2448223"/>
                <a:gd name="connsiteY9" fmla="*/ 3648728 h 3648728"/>
                <a:gd name="connsiteX10" fmla="*/ 2071364 w 2448223"/>
                <a:gd name="connsiteY10" fmla="*/ 0 h 3648728"/>
                <a:gd name="connsiteX11" fmla="*/ 2071364 w 2448223"/>
                <a:gd name="connsiteY11" fmla="*/ 1317646 h 3648728"/>
                <a:gd name="connsiteX12" fmla="*/ 753718 w 2448223"/>
                <a:gd name="connsiteY12" fmla="*/ 0 h 3648728"/>
                <a:gd name="connsiteX13" fmla="*/ 2071364 w 2448223"/>
                <a:gd name="connsiteY13" fmla="*/ 0 h 3648728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2071364 w 2448223"/>
                <a:gd name="connsiteY7" fmla="*/ 2071364 h 3648728"/>
                <a:gd name="connsiteX8" fmla="*/ 494001 w 2448223"/>
                <a:gd name="connsiteY8" fmla="*/ 3648728 h 3648728"/>
                <a:gd name="connsiteX9" fmla="*/ 2071364 w 2448223"/>
                <a:gd name="connsiteY9" fmla="*/ 0 h 3648728"/>
                <a:gd name="connsiteX10" fmla="*/ 2071364 w 2448223"/>
                <a:gd name="connsiteY10" fmla="*/ 1317646 h 3648728"/>
                <a:gd name="connsiteX11" fmla="*/ 753718 w 2448223"/>
                <a:gd name="connsiteY11" fmla="*/ 0 h 3648728"/>
                <a:gd name="connsiteX12" fmla="*/ 2071364 w 2448223"/>
                <a:gd name="connsiteY12" fmla="*/ 0 h 3648728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2071364 w 2448223"/>
                <a:gd name="connsiteY4" fmla="*/ 2071364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2071364 h 2071364"/>
                <a:gd name="connsiteX8" fmla="*/ 2071364 w 2448223"/>
                <a:gd name="connsiteY8" fmla="*/ 0 h 2071364"/>
                <a:gd name="connsiteX9" fmla="*/ 2071364 w 2448223"/>
                <a:gd name="connsiteY9" fmla="*/ 1317646 h 2071364"/>
                <a:gd name="connsiteX10" fmla="*/ 753718 w 2448223"/>
                <a:gd name="connsiteY10" fmla="*/ 0 h 2071364"/>
                <a:gd name="connsiteX11" fmla="*/ 2071364 w 2448223"/>
                <a:gd name="connsiteY11" fmla="*/ 0 h 2071364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0 w 2448223"/>
                <a:gd name="connsiteY4" fmla="*/ 0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0 h 2071364"/>
                <a:gd name="connsiteX8" fmla="*/ 2071364 w 2448223"/>
                <a:gd name="connsiteY8" fmla="*/ 1317646 h 2071364"/>
                <a:gd name="connsiteX9" fmla="*/ 753718 w 2448223"/>
                <a:gd name="connsiteY9" fmla="*/ 0 h 2071364"/>
                <a:gd name="connsiteX10" fmla="*/ 2071364 w 2448223"/>
                <a:gd name="connsiteY10" fmla="*/ 0 h 2071364"/>
                <a:gd name="connsiteX0" fmla="*/ 2071364 w 2071364"/>
                <a:gd name="connsiteY0" fmla="*/ 1317646 h 2071364"/>
                <a:gd name="connsiteX1" fmla="*/ 2071364 w 2071364"/>
                <a:gd name="connsiteY1" fmla="*/ 2071364 h 2071364"/>
                <a:gd name="connsiteX2" fmla="*/ 2071364 w 2071364"/>
                <a:gd name="connsiteY2" fmla="*/ 1317646 h 2071364"/>
                <a:gd name="connsiteX3" fmla="*/ 0 w 2071364"/>
                <a:gd name="connsiteY3" fmla="*/ 0 h 2071364"/>
                <a:gd name="connsiteX4" fmla="*/ 753718 w 2071364"/>
                <a:gd name="connsiteY4" fmla="*/ 0 h 2071364"/>
                <a:gd name="connsiteX5" fmla="*/ 0 w 2071364"/>
                <a:gd name="connsiteY5" fmla="*/ 0 h 2071364"/>
                <a:gd name="connsiteX6" fmla="*/ 2071364 w 2071364"/>
                <a:gd name="connsiteY6" fmla="*/ 0 h 2071364"/>
                <a:gd name="connsiteX7" fmla="*/ 2071364 w 2071364"/>
                <a:gd name="connsiteY7" fmla="*/ 1317646 h 2071364"/>
                <a:gd name="connsiteX8" fmla="*/ 753718 w 2071364"/>
                <a:gd name="connsiteY8" fmla="*/ 0 h 2071364"/>
                <a:gd name="connsiteX9" fmla="*/ 2071364 w 2071364"/>
                <a:gd name="connsiteY9" fmla="*/ 0 h 2071364"/>
                <a:gd name="connsiteX0" fmla="*/ 0 w 2071364"/>
                <a:gd name="connsiteY0" fmla="*/ 0 h 1317646"/>
                <a:gd name="connsiteX1" fmla="*/ 753718 w 2071364"/>
                <a:gd name="connsiteY1" fmla="*/ 0 h 1317646"/>
                <a:gd name="connsiteX2" fmla="*/ 0 w 2071364"/>
                <a:gd name="connsiteY2" fmla="*/ 0 h 1317646"/>
                <a:gd name="connsiteX3" fmla="*/ 2071364 w 2071364"/>
                <a:gd name="connsiteY3" fmla="*/ 0 h 1317646"/>
                <a:gd name="connsiteX4" fmla="*/ 2071364 w 2071364"/>
                <a:gd name="connsiteY4" fmla="*/ 1317646 h 1317646"/>
                <a:gd name="connsiteX5" fmla="*/ 753718 w 2071364"/>
                <a:gd name="connsiteY5" fmla="*/ 0 h 1317646"/>
                <a:gd name="connsiteX6" fmla="*/ 2071364 w 2071364"/>
                <a:gd name="connsiteY6" fmla="*/ 0 h 1317646"/>
                <a:gd name="connsiteX0" fmla="*/ 1317646 w 1317646"/>
                <a:gd name="connsiteY0" fmla="*/ 0 h 1317646"/>
                <a:gd name="connsiteX1" fmla="*/ 1317646 w 1317646"/>
                <a:gd name="connsiteY1" fmla="*/ 1317646 h 1317646"/>
                <a:gd name="connsiteX2" fmla="*/ 0 w 1317646"/>
                <a:gd name="connsiteY2" fmla="*/ 0 h 1317646"/>
                <a:gd name="connsiteX3" fmla="*/ 1317646 w 1317646"/>
                <a:gd name="connsiteY3" fmla="*/ 0 h 13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7646" h="1317646">
                  <a:moveTo>
                    <a:pt x="1317646" y="0"/>
                  </a:moveTo>
                  <a:lnTo>
                    <a:pt x="1317646" y="1317646"/>
                  </a:lnTo>
                  <a:lnTo>
                    <a:pt x="0" y="0"/>
                  </a:lnTo>
                  <a:lnTo>
                    <a:pt x="1317646" y="0"/>
                  </a:lnTo>
                  <a:close/>
                </a:path>
              </a:pathLst>
            </a:custGeom>
            <a:solidFill>
              <a:srgbClr val="093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5" name="Vinoneliö 3"/>
            <p:cNvSpPr/>
            <p:nvPr/>
          </p:nvSpPr>
          <p:spPr bwMode="ltGray">
            <a:xfrm>
              <a:off x="6294475" y="5326912"/>
              <a:ext cx="1031358" cy="1031358"/>
            </a:xfrm>
            <a:prstGeom prst="diamond">
              <a:avLst/>
            </a:prstGeom>
            <a:solidFill>
              <a:srgbClr val="6AA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8" name="Freeform: Shape 37"/>
            <p:cNvSpPr/>
            <p:nvPr/>
          </p:nvSpPr>
          <p:spPr bwMode="ltGray">
            <a:xfrm rot="18900000">
              <a:off x="7871302" y="2694575"/>
              <a:ext cx="5514186" cy="4758893"/>
            </a:xfrm>
            <a:custGeom>
              <a:avLst/>
              <a:gdLst>
                <a:gd name="connsiteX0" fmla="*/ 2444032 w 8203220"/>
                <a:gd name="connsiteY0" fmla="*/ 1924973 h 7718842"/>
                <a:gd name="connsiteX1" fmla="*/ 2689034 w 8203220"/>
                <a:gd name="connsiteY1" fmla="*/ 2169975 h 7718842"/>
                <a:gd name="connsiteX2" fmla="*/ 2689034 w 8203220"/>
                <a:gd name="connsiteY2" fmla="*/ 5514186 h 7718842"/>
                <a:gd name="connsiteX3" fmla="*/ 4522660 w 8203220"/>
                <a:gd name="connsiteY3" fmla="*/ 5514186 h 7718842"/>
                <a:gd name="connsiteX4" fmla="*/ 5277952 w 8203220"/>
                <a:gd name="connsiteY4" fmla="*/ 4758893 h 7718842"/>
                <a:gd name="connsiteX5" fmla="*/ 5793869 w 8203220"/>
                <a:gd name="connsiteY5" fmla="*/ 5274810 h 7718842"/>
                <a:gd name="connsiteX6" fmla="*/ 3349836 w 8203220"/>
                <a:gd name="connsiteY6" fmla="*/ 7718842 h 7718842"/>
                <a:gd name="connsiteX7" fmla="*/ 0 w 8203220"/>
                <a:gd name="connsiteY7" fmla="*/ 4369006 h 7718842"/>
                <a:gd name="connsiteX8" fmla="*/ 8203220 w 8203220"/>
                <a:gd name="connsiteY8" fmla="*/ 0 h 7718842"/>
                <a:gd name="connsiteX9" fmla="*/ 8203220 w 8203220"/>
                <a:gd name="connsiteY9" fmla="*/ 1833626 h 7718842"/>
                <a:gd name="connsiteX10" fmla="*/ 5277952 w 8203220"/>
                <a:gd name="connsiteY10" fmla="*/ 4758893 h 7718842"/>
                <a:gd name="connsiteX11" fmla="*/ 2689034 w 8203220"/>
                <a:gd name="connsiteY11" fmla="*/ 2169975 h 7718842"/>
                <a:gd name="connsiteX12" fmla="*/ 2689034 w 8203220"/>
                <a:gd name="connsiteY12" fmla="*/ 0 h 7718842"/>
                <a:gd name="connsiteX0" fmla="*/ 0 w 5759188"/>
                <a:gd name="connsiteY0" fmla="*/ 1924973 h 7718842"/>
                <a:gd name="connsiteX1" fmla="*/ 245002 w 5759188"/>
                <a:gd name="connsiteY1" fmla="*/ 2169975 h 7718842"/>
                <a:gd name="connsiteX2" fmla="*/ 245002 w 5759188"/>
                <a:gd name="connsiteY2" fmla="*/ 5514186 h 7718842"/>
                <a:gd name="connsiteX3" fmla="*/ 2078628 w 5759188"/>
                <a:gd name="connsiteY3" fmla="*/ 5514186 h 7718842"/>
                <a:gd name="connsiteX4" fmla="*/ 2833920 w 5759188"/>
                <a:gd name="connsiteY4" fmla="*/ 4758893 h 7718842"/>
                <a:gd name="connsiteX5" fmla="*/ 3349837 w 5759188"/>
                <a:gd name="connsiteY5" fmla="*/ 5274810 h 7718842"/>
                <a:gd name="connsiteX6" fmla="*/ 905804 w 5759188"/>
                <a:gd name="connsiteY6" fmla="*/ 7718842 h 7718842"/>
                <a:gd name="connsiteX7" fmla="*/ 0 w 5759188"/>
                <a:gd name="connsiteY7" fmla="*/ 1924973 h 7718842"/>
                <a:gd name="connsiteX8" fmla="*/ 5759188 w 5759188"/>
                <a:gd name="connsiteY8" fmla="*/ 0 h 7718842"/>
                <a:gd name="connsiteX9" fmla="*/ 5759188 w 5759188"/>
                <a:gd name="connsiteY9" fmla="*/ 1833626 h 7718842"/>
                <a:gd name="connsiteX10" fmla="*/ 2833920 w 5759188"/>
                <a:gd name="connsiteY10" fmla="*/ 4758893 h 7718842"/>
                <a:gd name="connsiteX11" fmla="*/ 245002 w 5759188"/>
                <a:gd name="connsiteY11" fmla="*/ 2169975 h 7718842"/>
                <a:gd name="connsiteX12" fmla="*/ 245002 w 5759188"/>
                <a:gd name="connsiteY12" fmla="*/ 0 h 7718842"/>
                <a:gd name="connsiteX13" fmla="*/ 5759188 w 5759188"/>
                <a:gd name="connsiteY13" fmla="*/ 0 h 7718842"/>
                <a:gd name="connsiteX0" fmla="*/ 660802 w 5514186"/>
                <a:gd name="connsiteY0" fmla="*/ 7718842 h 7718842"/>
                <a:gd name="connsiteX1" fmla="*/ 0 w 5514186"/>
                <a:gd name="connsiteY1" fmla="*/ 2169975 h 7718842"/>
                <a:gd name="connsiteX2" fmla="*/ 0 w 5514186"/>
                <a:gd name="connsiteY2" fmla="*/ 5514186 h 7718842"/>
                <a:gd name="connsiteX3" fmla="*/ 1833626 w 5514186"/>
                <a:gd name="connsiteY3" fmla="*/ 5514186 h 7718842"/>
                <a:gd name="connsiteX4" fmla="*/ 2588918 w 5514186"/>
                <a:gd name="connsiteY4" fmla="*/ 4758893 h 7718842"/>
                <a:gd name="connsiteX5" fmla="*/ 3104835 w 5514186"/>
                <a:gd name="connsiteY5" fmla="*/ 5274810 h 7718842"/>
                <a:gd name="connsiteX6" fmla="*/ 660802 w 5514186"/>
                <a:gd name="connsiteY6" fmla="*/ 7718842 h 7718842"/>
                <a:gd name="connsiteX7" fmla="*/ 5514186 w 5514186"/>
                <a:gd name="connsiteY7" fmla="*/ 0 h 7718842"/>
                <a:gd name="connsiteX8" fmla="*/ 5514186 w 5514186"/>
                <a:gd name="connsiteY8" fmla="*/ 1833626 h 7718842"/>
                <a:gd name="connsiteX9" fmla="*/ 2588918 w 5514186"/>
                <a:gd name="connsiteY9" fmla="*/ 4758893 h 7718842"/>
                <a:gd name="connsiteX10" fmla="*/ 0 w 5514186"/>
                <a:gd name="connsiteY10" fmla="*/ 2169975 h 7718842"/>
                <a:gd name="connsiteX11" fmla="*/ 0 w 5514186"/>
                <a:gd name="connsiteY11" fmla="*/ 0 h 7718842"/>
                <a:gd name="connsiteX12" fmla="*/ 5514186 w 5514186"/>
                <a:gd name="connsiteY12" fmla="*/ 0 h 7718842"/>
                <a:gd name="connsiteX0" fmla="*/ 660802 w 5514186"/>
                <a:gd name="connsiteY0" fmla="*/ 7718842 h 7718842"/>
                <a:gd name="connsiteX1" fmla="*/ 0 w 5514186"/>
                <a:gd name="connsiteY1" fmla="*/ 2169975 h 7718842"/>
                <a:gd name="connsiteX2" fmla="*/ 1833626 w 5514186"/>
                <a:gd name="connsiteY2" fmla="*/ 5514186 h 7718842"/>
                <a:gd name="connsiteX3" fmla="*/ 2588918 w 5514186"/>
                <a:gd name="connsiteY3" fmla="*/ 4758893 h 7718842"/>
                <a:gd name="connsiteX4" fmla="*/ 3104835 w 5514186"/>
                <a:gd name="connsiteY4" fmla="*/ 5274810 h 7718842"/>
                <a:gd name="connsiteX5" fmla="*/ 660802 w 5514186"/>
                <a:gd name="connsiteY5" fmla="*/ 7718842 h 7718842"/>
                <a:gd name="connsiteX6" fmla="*/ 5514186 w 5514186"/>
                <a:gd name="connsiteY6" fmla="*/ 0 h 7718842"/>
                <a:gd name="connsiteX7" fmla="*/ 5514186 w 5514186"/>
                <a:gd name="connsiteY7" fmla="*/ 1833626 h 7718842"/>
                <a:gd name="connsiteX8" fmla="*/ 2588918 w 5514186"/>
                <a:gd name="connsiteY8" fmla="*/ 4758893 h 7718842"/>
                <a:gd name="connsiteX9" fmla="*/ 0 w 5514186"/>
                <a:gd name="connsiteY9" fmla="*/ 2169975 h 7718842"/>
                <a:gd name="connsiteX10" fmla="*/ 0 w 5514186"/>
                <a:gd name="connsiteY10" fmla="*/ 0 h 7718842"/>
                <a:gd name="connsiteX11" fmla="*/ 5514186 w 5514186"/>
                <a:gd name="connsiteY11" fmla="*/ 0 h 7718842"/>
                <a:gd name="connsiteX0" fmla="*/ 3104835 w 5514186"/>
                <a:gd name="connsiteY0" fmla="*/ 5274810 h 5514186"/>
                <a:gd name="connsiteX1" fmla="*/ 0 w 5514186"/>
                <a:gd name="connsiteY1" fmla="*/ 2169975 h 5514186"/>
                <a:gd name="connsiteX2" fmla="*/ 1833626 w 5514186"/>
                <a:gd name="connsiteY2" fmla="*/ 5514186 h 5514186"/>
                <a:gd name="connsiteX3" fmla="*/ 2588918 w 5514186"/>
                <a:gd name="connsiteY3" fmla="*/ 4758893 h 5514186"/>
                <a:gd name="connsiteX4" fmla="*/ 3104835 w 5514186"/>
                <a:gd name="connsiteY4" fmla="*/ 5274810 h 5514186"/>
                <a:gd name="connsiteX5" fmla="*/ 5514186 w 5514186"/>
                <a:gd name="connsiteY5" fmla="*/ 0 h 5514186"/>
                <a:gd name="connsiteX6" fmla="*/ 5514186 w 5514186"/>
                <a:gd name="connsiteY6" fmla="*/ 1833626 h 5514186"/>
                <a:gd name="connsiteX7" fmla="*/ 2588918 w 5514186"/>
                <a:gd name="connsiteY7" fmla="*/ 4758893 h 5514186"/>
                <a:gd name="connsiteX8" fmla="*/ 0 w 5514186"/>
                <a:gd name="connsiteY8" fmla="*/ 2169975 h 5514186"/>
                <a:gd name="connsiteX9" fmla="*/ 0 w 5514186"/>
                <a:gd name="connsiteY9" fmla="*/ 0 h 5514186"/>
                <a:gd name="connsiteX10" fmla="*/ 5514186 w 5514186"/>
                <a:gd name="connsiteY10" fmla="*/ 0 h 5514186"/>
                <a:gd name="connsiteX0" fmla="*/ 2588918 w 5514186"/>
                <a:gd name="connsiteY0" fmla="*/ 4758893 h 5514186"/>
                <a:gd name="connsiteX1" fmla="*/ 0 w 5514186"/>
                <a:gd name="connsiteY1" fmla="*/ 2169975 h 5514186"/>
                <a:gd name="connsiteX2" fmla="*/ 1833626 w 5514186"/>
                <a:gd name="connsiteY2" fmla="*/ 5514186 h 5514186"/>
                <a:gd name="connsiteX3" fmla="*/ 2588918 w 5514186"/>
                <a:gd name="connsiteY3" fmla="*/ 4758893 h 5514186"/>
                <a:gd name="connsiteX4" fmla="*/ 5514186 w 5514186"/>
                <a:gd name="connsiteY4" fmla="*/ 0 h 5514186"/>
                <a:gd name="connsiteX5" fmla="*/ 5514186 w 5514186"/>
                <a:gd name="connsiteY5" fmla="*/ 1833626 h 5514186"/>
                <a:gd name="connsiteX6" fmla="*/ 2588918 w 5514186"/>
                <a:gd name="connsiteY6" fmla="*/ 4758893 h 5514186"/>
                <a:gd name="connsiteX7" fmla="*/ 0 w 5514186"/>
                <a:gd name="connsiteY7" fmla="*/ 2169975 h 5514186"/>
                <a:gd name="connsiteX8" fmla="*/ 0 w 5514186"/>
                <a:gd name="connsiteY8" fmla="*/ 0 h 5514186"/>
                <a:gd name="connsiteX9" fmla="*/ 5514186 w 5514186"/>
                <a:gd name="connsiteY9" fmla="*/ 0 h 5514186"/>
                <a:gd name="connsiteX0" fmla="*/ 2588918 w 5514186"/>
                <a:gd name="connsiteY0" fmla="*/ 4758893 h 4758893"/>
                <a:gd name="connsiteX1" fmla="*/ 0 w 5514186"/>
                <a:gd name="connsiteY1" fmla="*/ 2169975 h 4758893"/>
                <a:gd name="connsiteX2" fmla="*/ 2588918 w 5514186"/>
                <a:gd name="connsiteY2" fmla="*/ 4758893 h 4758893"/>
                <a:gd name="connsiteX3" fmla="*/ 5514186 w 5514186"/>
                <a:gd name="connsiteY3" fmla="*/ 0 h 4758893"/>
                <a:gd name="connsiteX4" fmla="*/ 5514186 w 5514186"/>
                <a:gd name="connsiteY4" fmla="*/ 1833626 h 4758893"/>
                <a:gd name="connsiteX5" fmla="*/ 2588918 w 5514186"/>
                <a:gd name="connsiteY5" fmla="*/ 4758893 h 4758893"/>
                <a:gd name="connsiteX6" fmla="*/ 0 w 5514186"/>
                <a:gd name="connsiteY6" fmla="*/ 2169975 h 4758893"/>
                <a:gd name="connsiteX7" fmla="*/ 0 w 5514186"/>
                <a:gd name="connsiteY7" fmla="*/ 0 h 4758893"/>
                <a:gd name="connsiteX8" fmla="*/ 5514186 w 5514186"/>
                <a:gd name="connsiteY8" fmla="*/ 0 h 475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4186" h="4758893">
                  <a:moveTo>
                    <a:pt x="2588918" y="4758893"/>
                  </a:moveTo>
                  <a:lnTo>
                    <a:pt x="0" y="2169975"/>
                  </a:lnTo>
                  <a:lnTo>
                    <a:pt x="2588918" y="4758893"/>
                  </a:lnTo>
                  <a:close/>
                  <a:moveTo>
                    <a:pt x="5514186" y="0"/>
                  </a:moveTo>
                  <a:lnTo>
                    <a:pt x="5514186" y="1833626"/>
                  </a:lnTo>
                  <a:lnTo>
                    <a:pt x="2588918" y="4758893"/>
                  </a:lnTo>
                  <a:lnTo>
                    <a:pt x="0" y="2169975"/>
                  </a:lnTo>
                  <a:lnTo>
                    <a:pt x="0" y="0"/>
                  </a:lnTo>
                  <a:lnTo>
                    <a:pt x="5514186" y="0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159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>
            <a:off x="-255106" y="-759602"/>
            <a:ext cx="2894683" cy="2302617"/>
            <a:chOff x="-255106" y="-759602"/>
            <a:chExt cx="2894683" cy="2302617"/>
          </a:xfrm>
        </p:grpSpPr>
        <p:sp>
          <p:nvSpPr>
            <p:cNvPr id="15" name="Freeform: Shape 14"/>
            <p:cNvSpPr/>
            <p:nvPr/>
          </p:nvSpPr>
          <p:spPr bwMode="ltGray">
            <a:xfrm rot="18900000">
              <a:off x="-255106" y="-759602"/>
              <a:ext cx="2894683" cy="2088945"/>
            </a:xfrm>
            <a:custGeom>
              <a:avLst/>
              <a:gdLst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800454 w 4785653"/>
                <a:gd name="connsiteY4" fmla="*/ 0 h 4467957"/>
                <a:gd name="connsiteX5" fmla="*/ 3938087 w 4785653"/>
                <a:gd name="connsiteY5" fmla="*/ 1137633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0" fmla="*/ 2696708 w 4785653"/>
                <a:gd name="connsiteY0" fmla="*/ 2379012 h 4467957"/>
                <a:gd name="connsiteX1" fmla="*/ 4785653 w 4785653"/>
                <a:gd name="connsiteY1" fmla="*/ 4467957 h 4467957"/>
                <a:gd name="connsiteX2" fmla="*/ 1890970 w 4785653"/>
                <a:gd name="connsiteY2" fmla="*/ 4467957 h 4467957"/>
                <a:gd name="connsiteX3" fmla="*/ 1890970 w 4785653"/>
                <a:gd name="connsiteY3" fmla="*/ 3184750 h 4467957"/>
                <a:gd name="connsiteX4" fmla="*/ 2696708 w 4785653"/>
                <a:gd name="connsiteY4" fmla="*/ 2379012 h 4467957"/>
                <a:gd name="connsiteX5" fmla="*/ 2800454 w 4785653"/>
                <a:gd name="connsiteY5" fmla="*/ 0 h 4467957"/>
                <a:gd name="connsiteX6" fmla="*/ 2696708 w 4785653"/>
                <a:gd name="connsiteY6" fmla="*/ 2379012 h 4467957"/>
                <a:gd name="connsiteX7" fmla="*/ 1890970 w 4785653"/>
                <a:gd name="connsiteY7" fmla="*/ 1573274 h 4467957"/>
                <a:gd name="connsiteX8" fmla="*/ 1890970 w 4785653"/>
                <a:gd name="connsiteY8" fmla="*/ 3184750 h 4467957"/>
                <a:gd name="connsiteX9" fmla="*/ 1137633 w 4785653"/>
                <a:gd name="connsiteY9" fmla="*/ 3938087 h 4467957"/>
                <a:gd name="connsiteX10" fmla="*/ 0 w 4785653"/>
                <a:gd name="connsiteY10" fmla="*/ 2800454 h 4467957"/>
                <a:gd name="connsiteX11" fmla="*/ 2800454 w 4785653"/>
                <a:gd name="connsiteY11" fmla="*/ 0 h 4467957"/>
                <a:gd name="connsiteX0" fmla="*/ 2696708 w 4785653"/>
                <a:gd name="connsiteY0" fmla="*/ 805738 h 2894683"/>
                <a:gd name="connsiteX1" fmla="*/ 4785653 w 4785653"/>
                <a:gd name="connsiteY1" fmla="*/ 2894683 h 2894683"/>
                <a:gd name="connsiteX2" fmla="*/ 1890970 w 4785653"/>
                <a:gd name="connsiteY2" fmla="*/ 2894683 h 2894683"/>
                <a:gd name="connsiteX3" fmla="*/ 1890970 w 4785653"/>
                <a:gd name="connsiteY3" fmla="*/ 1611476 h 2894683"/>
                <a:gd name="connsiteX4" fmla="*/ 2696708 w 4785653"/>
                <a:gd name="connsiteY4" fmla="*/ 805738 h 2894683"/>
                <a:gd name="connsiteX5" fmla="*/ 0 w 4785653"/>
                <a:gd name="connsiteY5" fmla="*/ 1227180 h 2894683"/>
                <a:gd name="connsiteX6" fmla="*/ 2696708 w 4785653"/>
                <a:gd name="connsiteY6" fmla="*/ 805738 h 2894683"/>
                <a:gd name="connsiteX7" fmla="*/ 1890970 w 4785653"/>
                <a:gd name="connsiteY7" fmla="*/ 0 h 2894683"/>
                <a:gd name="connsiteX8" fmla="*/ 1890970 w 4785653"/>
                <a:gd name="connsiteY8" fmla="*/ 1611476 h 2894683"/>
                <a:gd name="connsiteX9" fmla="*/ 1137633 w 4785653"/>
                <a:gd name="connsiteY9" fmla="*/ 2364813 h 2894683"/>
                <a:gd name="connsiteX10" fmla="*/ 0 w 4785653"/>
                <a:gd name="connsiteY10" fmla="*/ 1227180 h 2894683"/>
                <a:gd name="connsiteX0" fmla="*/ 2696708 w 4785653"/>
                <a:gd name="connsiteY0" fmla="*/ 0 h 2088945"/>
                <a:gd name="connsiteX1" fmla="*/ 4785653 w 4785653"/>
                <a:gd name="connsiteY1" fmla="*/ 2088945 h 2088945"/>
                <a:gd name="connsiteX2" fmla="*/ 1890970 w 4785653"/>
                <a:gd name="connsiteY2" fmla="*/ 2088945 h 2088945"/>
                <a:gd name="connsiteX3" fmla="*/ 1890970 w 4785653"/>
                <a:gd name="connsiteY3" fmla="*/ 805738 h 2088945"/>
                <a:gd name="connsiteX4" fmla="*/ 2696708 w 4785653"/>
                <a:gd name="connsiteY4" fmla="*/ 0 h 2088945"/>
                <a:gd name="connsiteX5" fmla="*/ 0 w 4785653"/>
                <a:gd name="connsiteY5" fmla="*/ 421442 h 2088945"/>
                <a:gd name="connsiteX6" fmla="*/ 2696708 w 4785653"/>
                <a:gd name="connsiteY6" fmla="*/ 0 h 2088945"/>
                <a:gd name="connsiteX7" fmla="*/ 1890970 w 4785653"/>
                <a:gd name="connsiteY7" fmla="*/ 805738 h 2088945"/>
                <a:gd name="connsiteX8" fmla="*/ 1137633 w 4785653"/>
                <a:gd name="connsiteY8" fmla="*/ 1559075 h 2088945"/>
                <a:gd name="connsiteX9" fmla="*/ 0 w 4785653"/>
                <a:gd name="connsiteY9" fmla="*/ 421442 h 2088945"/>
                <a:gd name="connsiteX0" fmla="*/ 1559075 w 3648020"/>
                <a:gd name="connsiteY0" fmla="*/ 0 h 2088945"/>
                <a:gd name="connsiteX1" fmla="*/ 3648020 w 3648020"/>
                <a:gd name="connsiteY1" fmla="*/ 2088945 h 2088945"/>
                <a:gd name="connsiteX2" fmla="*/ 753337 w 3648020"/>
                <a:gd name="connsiteY2" fmla="*/ 2088945 h 2088945"/>
                <a:gd name="connsiteX3" fmla="*/ 753337 w 3648020"/>
                <a:gd name="connsiteY3" fmla="*/ 805738 h 2088945"/>
                <a:gd name="connsiteX4" fmla="*/ 1559075 w 3648020"/>
                <a:gd name="connsiteY4" fmla="*/ 0 h 2088945"/>
                <a:gd name="connsiteX5" fmla="*/ 0 w 3648020"/>
                <a:gd name="connsiteY5" fmla="*/ 1559075 h 2088945"/>
                <a:gd name="connsiteX6" fmla="*/ 1559075 w 3648020"/>
                <a:gd name="connsiteY6" fmla="*/ 0 h 2088945"/>
                <a:gd name="connsiteX7" fmla="*/ 753337 w 3648020"/>
                <a:gd name="connsiteY7" fmla="*/ 805738 h 2088945"/>
                <a:gd name="connsiteX8" fmla="*/ 0 w 3648020"/>
                <a:gd name="connsiteY8" fmla="*/ 1559075 h 2088945"/>
                <a:gd name="connsiteX0" fmla="*/ 805738 w 2894683"/>
                <a:gd name="connsiteY0" fmla="*/ 0 h 2088945"/>
                <a:gd name="connsiteX1" fmla="*/ 2894683 w 2894683"/>
                <a:gd name="connsiteY1" fmla="*/ 2088945 h 2088945"/>
                <a:gd name="connsiteX2" fmla="*/ 0 w 2894683"/>
                <a:gd name="connsiteY2" fmla="*/ 2088945 h 2088945"/>
                <a:gd name="connsiteX3" fmla="*/ 0 w 2894683"/>
                <a:gd name="connsiteY3" fmla="*/ 805738 h 2088945"/>
                <a:gd name="connsiteX4" fmla="*/ 805738 w 2894683"/>
                <a:gd name="connsiteY4" fmla="*/ 0 h 2088945"/>
                <a:gd name="connsiteX5" fmla="*/ 0 w 2894683"/>
                <a:gd name="connsiteY5" fmla="*/ 805738 h 2088945"/>
                <a:gd name="connsiteX6" fmla="*/ 805738 w 2894683"/>
                <a:gd name="connsiteY6" fmla="*/ 0 h 2088945"/>
                <a:gd name="connsiteX7" fmla="*/ 0 w 2894683"/>
                <a:gd name="connsiteY7" fmla="*/ 805738 h 208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4683" h="2088945">
                  <a:moveTo>
                    <a:pt x="805738" y="0"/>
                  </a:moveTo>
                  <a:lnTo>
                    <a:pt x="2894683" y="2088945"/>
                  </a:lnTo>
                  <a:lnTo>
                    <a:pt x="0" y="2088945"/>
                  </a:lnTo>
                  <a:lnTo>
                    <a:pt x="0" y="805738"/>
                  </a:lnTo>
                  <a:lnTo>
                    <a:pt x="805738" y="0"/>
                  </a:lnTo>
                  <a:close/>
                  <a:moveTo>
                    <a:pt x="0" y="805738"/>
                  </a:moveTo>
                  <a:lnTo>
                    <a:pt x="805738" y="0"/>
                  </a:lnTo>
                  <a:lnTo>
                    <a:pt x="0" y="805738"/>
                  </a:lnTo>
                  <a:close/>
                </a:path>
              </a:pathLst>
            </a:custGeom>
            <a:solidFill>
              <a:srgbClr val="008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6" name="Suorakulmio 11"/>
            <p:cNvSpPr/>
            <p:nvPr/>
          </p:nvSpPr>
          <p:spPr bwMode="ltGray">
            <a:xfrm rot="18900000">
              <a:off x="1523766" y="468666"/>
              <a:ext cx="1074349" cy="1074349"/>
            </a:xfrm>
            <a:prstGeom prst="rect">
              <a:avLst/>
            </a:prstGeom>
            <a:solidFill>
              <a:srgbClr val="50C2FF">
                <a:alpha val="6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80000" y="1596608"/>
            <a:ext cx="8544392" cy="1404000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080000" y="3012192"/>
            <a:ext cx="7266560" cy="659808"/>
          </a:xfrm>
        </p:spPr>
        <p:txBody>
          <a:bodyPr/>
          <a:lstStyle>
            <a:lvl1pPr marL="0" indent="0" algn="l">
              <a:buNone/>
              <a:defRPr sz="3200" b="0">
                <a:solidFill>
                  <a:srgbClr val="6AAD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79500" y="3717152"/>
            <a:ext cx="5778000" cy="10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44006" indent="0">
              <a:buFont typeface="Arial" panose="020B0604020202020204" pitchFamily="34" charset="0"/>
              <a:buNone/>
              <a:defRPr sz="2000"/>
            </a:lvl2pPr>
            <a:lvl3pPr marL="912006" indent="0">
              <a:buFont typeface="Arial" panose="020B0604020202020204" pitchFamily="34" charset="0"/>
              <a:buNone/>
              <a:defRPr sz="2000"/>
            </a:lvl3pPr>
            <a:lvl4pPr marL="1439964" indent="0">
              <a:buFont typeface="Arial" panose="020B0604020202020204" pitchFamily="34" charset="0"/>
              <a:buNone/>
              <a:defRPr sz="2000"/>
            </a:lvl4pPr>
            <a:lvl5pPr marL="1919952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 bwMode="ltGray">
          <a:xfrm>
            <a:off x="6294475" y="5326912"/>
            <a:ext cx="1779191" cy="2189911"/>
            <a:chOff x="6294475" y="5326912"/>
            <a:chExt cx="1779191" cy="2189911"/>
          </a:xfrm>
        </p:grpSpPr>
        <p:sp>
          <p:nvSpPr>
            <p:cNvPr id="40" name="Freeform: Shape 39"/>
            <p:cNvSpPr/>
            <p:nvPr/>
          </p:nvSpPr>
          <p:spPr bwMode="ltGray">
            <a:xfrm rot="18900000">
              <a:off x="6756020" y="6199177"/>
              <a:ext cx="1317646" cy="1317646"/>
            </a:xfrm>
            <a:custGeom>
              <a:avLst/>
              <a:gdLst>
                <a:gd name="connsiteX0" fmla="*/ 4920377 w 5297236"/>
                <a:gd name="connsiteY0" fmla="*/ 2966154 h 5297236"/>
                <a:gd name="connsiteX1" fmla="*/ 5297236 w 5297236"/>
                <a:gd name="connsiteY1" fmla="*/ 3343013 h 5297236"/>
                <a:gd name="connsiteX2" fmla="*/ 4920377 w 5297236"/>
                <a:gd name="connsiteY2" fmla="*/ 3719872 h 5297236"/>
                <a:gd name="connsiteX3" fmla="*/ 1954223 w 5297236"/>
                <a:gd name="connsiteY3" fmla="*/ 0 h 5297236"/>
                <a:gd name="connsiteX4" fmla="*/ 3602731 w 5297236"/>
                <a:gd name="connsiteY4" fmla="*/ 1648508 h 5297236"/>
                <a:gd name="connsiteX5" fmla="*/ 2849013 w 5297236"/>
                <a:gd name="connsiteY5" fmla="*/ 1648508 h 5297236"/>
                <a:gd name="connsiteX6" fmla="*/ 2849013 w 5297236"/>
                <a:gd name="connsiteY6" fmla="*/ 3719872 h 5297236"/>
                <a:gd name="connsiteX7" fmla="*/ 4920377 w 5297236"/>
                <a:gd name="connsiteY7" fmla="*/ 3719872 h 5297236"/>
                <a:gd name="connsiteX8" fmla="*/ 3343014 w 5297236"/>
                <a:gd name="connsiteY8" fmla="*/ 5297236 h 5297236"/>
                <a:gd name="connsiteX9" fmla="*/ 0 w 5297236"/>
                <a:gd name="connsiteY9" fmla="*/ 1954222 h 5297236"/>
                <a:gd name="connsiteX10" fmla="*/ 4920377 w 5297236"/>
                <a:gd name="connsiteY10" fmla="*/ 1648508 h 5297236"/>
                <a:gd name="connsiteX11" fmla="*/ 4920377 w 5297236"/>
                <a:gd name="connsiteY11" fmla="*/ 2966154 h 5297236"/>
                <a:gd name="connsiteX12" fmla="*/ 3602731 w 5297236"/>
                <a:gd name="connsiteY12" fmla="*/ 1648508 h 5297236"/>
                <a:gd name="connsiteX0" fmla="*/ 2966154 w 3343013"/>
                <a:gd name="connsiteY0" fmla="*/ 2966154 h 5297236"/>
                <a:gd name="connsiteX1" fmla="*/ 3343013 w 3343013"/>
                <a:gd name="connsiteY1" fmla="*/ 3343013 h 5297236"/>
                <a:gd name="connsiteX2" fmla="*/ 2966154 w 3343013"/>
                <a:gd name="connsiteY2" fmla="*/ 3719872 h 5297236"/>
                <a:gd name="connsiteX3" fmla="*/ 2966154 w 3343013"/>
                <a:gd name="connsiteY3" fmla="*/ 2966154 h 5297236"/>
                <a:gd name="connsiteX4" fmla="*/ 0 w 3343013"/>
                <a:gd name="connsiteY4" fmla="*/ 0 h 5297236"/>
                <a:gd name="connsiteX5" fmla="*/ 1648508 w 3343013"/>
                <a:gd name="connsiteY5" fmla="*/ 1648508 h 5297236"/>
                <a:gd name="connsiteX6" fmla="*/ 894790 w 3343013"/>
                <a:gd name="connsiteY6" fmla="*/ 1648508 h 5297236"/>
                <a:gd name="connsiteX7" fmla="*/ 894790 w 3343013"/>
                <a:gd name="connsiteY7" fmla="*/ 3719872 h 5297236"/>
                <a:gd name="connsiteX8" fmla="*/ 2966154 w 3343013"/>
                <a:gd name="connsiteY8" fmla="*/ 3719872 h 5297236"/>
                <a:gd name="connsiteX9" fmla="*/ 1388791 w 3343013"/>
                <a:gd name="connsiteY9" fmla="*/ 5297236 h 5297236"/>
                <a:gd name="connsiteX10" fmla="*/ 0 w 3343013"/>
                <a:gd name="connsiteY10" fmla="*/ 0 h 5297236"/>
                <a:gd name="connsiteX11" fmla="*/ 2966154 w 3343013"/>
                <a:gd name="connsiteY11" fmla="*/ 1648508 h 5297236"/>
                <a:gd name="connsiteX12" fmla="*/ 2966154 w 3343013"/>
                <a:gd name="connsiteY12" fmla="*/ 2966154 h 5297236"/>
                <a:gd name="connsiteX13" fmla="*/ 1648508 w 3343013"/>
                <a:gd name="connsiteY13" fmla="*/ 1648508 h 5297236"/>
                <a:gd name="connsiteX14" fmla="*/ 2966154 w 3343013"/>
                <a:gd name="connsiteY14" fmla="*/ 1648508 h 5297236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0 w 2448223"/>
                <a:gd name="connsiteY7" fmla="*/ 2071364 h 3648728"/>
                <a:gd name="connsiteX8" fmla="*/ 2071364 w 2448223"/>
                <a:gd name="connsiteY8" fmla="*/ 2071364 h 3648728"/>
                <a:gd name="connsiteX9" fmla="*/ 494001 w 2448223"/>
                <a:gd name="connsiteY9" fmla="*/ 3648728 h 3648728"/>
                <a:gd name="connsiteX10" fmla="*/ 2071364 w 2448223"/>
                <a:gd name="connsiteY10" fmla="*/ 0 h 3648728"/>
                <a:gd name="connsiteX11" fmla="*/ 2071364 w 2448223"/>
                <a:gd name="connsiteY11" fmla="*/ 1317646 h 3648728"/>
                <a:gd name="connsiteX12" fmla="*/ 753718 w 2448223"/>
                <a:gd name="connsiteY12" fmla="*/ 0 h 3648728"/>
                <a:gd name="connsiteX13" fmla="*/ 2071364 w 2448223"/>
                <a:gd name="connsiteY13" fmla="*/ 0 h 3648728"/>
                <a:gd name="connsiteX0" fmla="*/ 2071364 w 2448223"/>
                <a:gd name="connsiteY0" fmla="*/ 1317646 h 3648728"/>
                <a:gd name="connsiteX1" fmla="*/ 2448223 w 2448223"/>
                <a:gd name="connsiteY1" fmla="*/ 1694505 h 3648728"/>
                <a:gd name="connsiteX2" fmla="*/ 2071364 w 2448223"/>
                <a:gd name="connsiteY2" fmla="*/ 2071364 h 3648728"/>
                <a:gd name="connsiteX3" fmla="*/ 2071364 w 2448223"/>
                <a:gd name="connsiteY3" fmla="*/ 1317646 h 3648728"/>
                <a:gd name="connsiteX4" fmla="*/ 494001 w 2448223"/>
                <a:gd name="connsiteY4" fmla="*/ 3648728 h 3648728"/>
                <a:gd name="connsiteX5" fmla="*/ 753718 w 2448223"/>
                <a:gd name="connsiteY5" fmla="*/ 0 h 3648728"/>
                <a:gd name="connsiteX6" fmla="*/ 0 w 2448223"/>
                <a:gd name="connsiteY6" fmla="*/ 0 h 3648728"/>
                <a:gd name="connsiteX7" fmla="*/ 2071364 w 2448223"/>
                <a:gd name="connsiteY7" fmla="*/ 2071364 h 3648728"/>
                <a:gd name="connsiteX8" fmla="*/ 494001 w 2448223"/>
                <a:gd name="connsiteY8" fmla="*/ 3648728 h 3648728"/>
                <a:gd name="connsiteX9" fmla="*/ 2071364 w 2448223"/>
                <a:gd name="connsiteY9" fmla="*/ 0 h 3648728"/>
                <a:gd name="connsiteX10" fmla="*/ 2071364 w 2448223"/>
                <a:gd name="connsiteY10" fmla="*/ 1317646 h 3648728"/>
                <a:gd name="connsiteX11" fmla="*/ 753718 w 2448223"/>
                <a:gd name="connsiteY11" fmla="*/ 0 h 3648728"/>
                <a:gd name="connsiteX12" fmla="*/ 2071364 w 2448223"/>
                <a:gd name="connsiteY12" fmla="*/ 0 h 3648728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2071364 w 2448223"/>
                <a:gd name="connsiteY4" fmla="*/ 2071364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2071364 h 2071364"/>
                <a:gd name="connsiteX8" fmla="*/ 2071364 w 2448223"/>
                <a:gd name="connsiteY8" fmla="*/ 0 h 2071364"/>
                <a:gd name="connsiteX9" fmla="*/ 2071364 w 2448223"/>
                <a:gd name="connsiteY9" fmla="*/ 1317646 h 2071364"/>
                <a:gd name="connsiteX10" fmla="*/ 753718 w 2448223"/>
                <a:gd name="connsiteY10" fmla="*/ 0 h 2071364"/>
                <a:gd name="connsiteX11" fmla="*/ 2071364 w 2448223"/>
                <a:gd name="connsiteY11" fmla="*/ 0 h 2071364"/>
                <a:gd name="connsiteX0" fmla="*/ 2071364 w 2448223"/>
                <a:gd name="connsiteY0" fmla="*/ 1317646 h 2071364"/>
                <a:gd name="connsiteX1" fmla="*/ 2448223 w 2448223"/>
                <a:gd name="connsiteY1" fmla="*/ 1694505 h 2071364"/>
                <a:gd name="connsiteX2" fmla="*/ 2071364 w 2448223"/>
                <a:gd name="connsiteY2" fmla="*/ 2071364 h 2071364"/>
                <a:gd name="connsiteX3" fmla="*/ 2071364 w 2448223"/>
                <a:gd name="connsiteY3" fmla="*/ 1317646 h 2071364"/>
                <a:gd name="connsiteX4" fmla="*/ 0 w 2448223"/>
                <a:gd name="connsiteY4" fmla="*/ 0 h 2071364"/>
                <a:gd name="connsiteX5" fmla="*/ 753718 w 2448223"/>
                <a:gd name="connsiteY5" fmla="*/ 0 h 2071364"/>
                <a:gd name="connsiteX6" fmla="*/ 0 w 2448223"/>
                <a:gd name="connsiteY6" fmla="*/ 0 h 2071364"/>
                <a:gd name="connsiteX7" fmla="*/ 2071364 w 2448223"/>
                <a:gd name="connsiteY7" fmla="*/ 0 h 2071364"/>
                <a:gd name="connsiteX8" fmla="*/ 2071364 w 2448223"/>
                <a:gd name="connsiteY8" fmla="*/ 1317646 h 2071364"/>
                <a:gd name="connsiteX9" fmla="*/ 753718 w 2448223"/>
                <a:gd name="connsiteY9" fmla="*/ 0 h 2071364"/>
                <a:gd name="connsiteX10" fmla="*/ 2071364 w 2448223"/>
                <a:gd name="connsiteY10" fmla="*/ 0 h 2071364"/>
                <a:gd name="connsiteX0" fmla="*/ 2071364 w 2071364"/>
                <a:gd name="connsiteY0" fmla="*/ 1317646 h 2071364"/>
                <a:gd name="connsiteX1" fmla="*/ 2071364 w 2071364"/>
                <a:gd name="connsiteY1" fmla="*/ 2071364 h 2071364"/>
                <a:gd name="connsiteX2" fmla="*/ 2071364 w 2071364"/>
                <a:gd name="connsiteY2" fmla="*/ 1317646 h 2071364"/>
                <a:gd name="connsiteX3" fmla="*/ 0 w 2071364"/>
                <a:gd name="connsiteY3" fmla="*/ 0 h 2071364"/>
                <a:gd name="connsiteX4" fmla="*/ 753718 w 2071364"/>
                <a:gd name="connsiteY4" fmla="*/ 0 h 2071364"/>
                <a:gd name="connsiteX5" fmla="*/ 0 w 2071364"/>
                <a:gd name="connsiteY5" fmla="*/ 0 h 2071364"/>
                <a:gd name="connsiteX6" fmla="*/ 2071364 w 2071364"/>
                <a:gd name="connsiteY6" fmla="*/ 0 h 2071364"/>
                <a:gd name="connsiteX7" fmla="*/ 2071364 w 2071364"/>
                <a:gd name="connsiteY7" fmla="*/ 1317646 h 2071364"/>
                <a:gd name="connsiteX8" fmla="*/ 753718 w 2071364"/>
                <a:gd name="connsiteY8" fmla="*/ 0 h 2071364"/>
                <a:gd name="connsiteX9" fmla="*/ 2071364 w 2071364"/>
                <a:gd name="connsiteY9" fmla="*/ 0 h 2071364"/>
                <a:gd name="connsiteX0" fmla="*/ 0 w 2071364"/>
                <a:gd name="connsiteY0" fmla="*/ 0 h 1317646"/>
                <a:gd name="connsiteX1" fmla="*/ 753718 w 2071364"/>
                <a:gd name="connsiteY1" fmla="*/ 0 h 1317646"/>
                <a:gd name="connsiteX2" fmla="*/ 0 w 2071364"/>
                <a:gd name="connsiteY2" fmla="*/ 0 h 1317646"/>
                <a:gd name="connsiteX3" fmla="*/ 2071364 w 2071364"/>
                <a:gd name="connsiteY3" fmla="*/ 0 h 1317646"/>
                <a:gd name="connsiteX4" fmla="*/ 2071364 w 2071364"/>
                <a:gd name="connsiteY4" fmla="*/ 1317646 h 1317646"/>
                <a:gd name="connsiteX5" fmla="*/ 753718 w 2071364"/>
                <a:gd name="connsiteY5" fmla="*/ 0 h 1317646"/>
                <a:gd name="connsiteX6" fmla="*/ 2071364 w 2071364"/>
                <a:gd name="connsiteY6" fmla="*/ 0 h 1317646"/>
                <a:gd name="connsiteX0" fmla="*/ 1317646 w 1317646"/>
                <a:gd name="connsiteY0" fmla="*/ 0 h 1317646"/>
                <a:gd name="connsiteX1" fmla="*/ 1317646 w 1317646"/>
                <a:gd name="connsiteY1" fmla="*/ 1317646 h 1317646"/>
                <a:gd name="connsiteX2" fmla="*/ 0 w 1317646"/>
                <a:gd name="connsiteY2" fmla="*/ 0 h 1317646"/>
                <a:gd name="connsiteX3" fmla="*/ 1317646 w 1317646"/>
                <a:gd name="connsiteY3" fmla="*/ 0 h 13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7646" h="1317646">
                  <a:moveTo>
                    <a:pt x="1317646" y="0"/>
                  </a:moveTo>
                  <a:lnTo>
                    <a:pt x="1317646" y="1317646"/>
                  </a:lnTo>
                  <a:lnTo>
                    <a:pt x="0" y="0"/>
                  </a:lnTo>
                  <a:lnTo>
                    <a:pt x="1317646" y="0"/>
                  </a:lnTo>
                  <a:close/>
                </a:path>
              </a:pathLst>
            </a:custGeom>
            <a:solidFill>
              <a:srgbClr val="093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5" name="Vinoneliö 3"/>
            <p:cNvSpPr/>
            <p:nvPr/>
          </p:nvSpPr>
          <p:spPr bwMode="ltGray">
            <a:xfrm>
              <a:off x="6294475" y="5326912"/>
              <a:ext cx="1031358" cy="1031358"/>
            </a:xfrm>
            <a:prstGeom prst="diamond">
              <a:avLst/>
            </a:prstGeom>
            <a:solidFill>
              <a:srgbClr val="6AA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pic>
        <p:nvPicPr>
          <p:cNvPr id="21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91588" y="5700095"/>
            <a:ext cx="2836403" cy="10415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78" y="404664"/>
            <a:ext cx="2867567" cy="5472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996313" y="1441940"/>
            <a:ext cx="5195687" cy="5416060"/>
          </a:xfrm>
          <a:custGeom>
            <a:avLst/>
            <a:gdLst>
              <a:gd name="connsiteX0" fmla="*/ 3899118 w 5195687"/>
              <a:gd name="connsiteY0" fmla="*/ 0 h 5416060"/>
              <a:gd name="connsiteX1" fmla="*/ 5195687 w 5195687"/>
              <a:gd name="connsiteY1" fmla="*/ 1296568 h 5416060"/>
              <a:gd name="connsiteX2" fmla="*/ 5195687 w 5195687"/>
              <a:gd name="connsiteY2" fmla="*/ 5416060 h 5416060"/>
              <a:gd name="connsiteX3" fmla="*/ 1516942 w 5195687"/>
              <a:gd name="connsiteY3" fmla="*/ 5416060 h 5416060"/>
              <a:gd name="connsiteX4" fmla="*/ 0 w 5195687"/>
              <a:gd name="connsiteY4" fmla="*/ 3899118 h 541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687" h="5416060">
                <a:moveTo>
                  <a:pt x="3899118" y="0"/>
                </a:moveTo>
                <a:lnTo>
                  <a:pt x="5195687" y="1296568"/>
                </a:lnTo>
                <a:lnTo>
                  <a:pt x="5195687" y="5416060"/>
                </a:lnTo>
                <a:lnTo>
                  <a:pt x="1516942" y="5416060"/>
                </a:lnTo>
                <a:lnTo>
                  <a:pt x="0" y="389911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9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17124"/>
            <a:ext cx="5157787" cy="756000"/>
          </a:xfrm>
        </p:spPr>
        <p:txBody>
          <a:bodyPr tIns="0" b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8000"/>
            <a:ext cx="5157787" cy="3960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17124"/>
            <a:ext cx="5183188" cy="756000"/>
          </a:xfrm>
        </p:spPr>
        <p:txBody>
          <a:bodyPr tIns="0" b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8000"/>
            <a:ext cx="5183188" cy="3960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1000"/>
            <a:ext cx="3222000" cy="558000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18326"/>
            <a:ext cx="3222000" cy="410967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749" y="1531000"/>
            <a:ext cx="3222000" cy="558000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749" y="2118326"/>
            <a:ext cx="3222000" cy="410967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2063" y="1531000"/>
            <a:ext cx="3222000" cy="558000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142063" y="2118326"/>
            <a:ext cx="3222000" cy="410967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5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ube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000"/>
            <a:ext cx="5181600" cy="469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343795" y="598007"/>
            <a:ext cx="5664004" cy="5661986"/>
          </a:xfrm>
          <a:prstGeom prst="diamond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9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ubep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24343" y="1412875"/>
            <a:ext cx="3168000" cy="316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475315" y="1412875"/>
            <a:ext cx="3168000" cy="316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8356720" y="1412875"/>
            <a:ext cx="3168000" cy="316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00" y="4872899"/>
            <a:ext cx="3456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9960" y="4872899"/>
            <a:ext cx="3456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212720" y="4872899"/>
            <a:ext cx="3456000" cy="133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44006" indent="0">
              <a:buFont typeface="Arial" panose="020B0604020202020204" pitchFamily="34" charset="0"/>
              <a:buNone/>
              <a:defRPr sz="1800"/>
            </a:lvl2pPr>
            <a:lvl3pPr marL="912006" indent="0">
              <a:buFont typeface="Arial" panose="020B0604020202020204" pitchFamily="34" charset="0"/>
              <a:buNone/>
              <a:defRPr sz="1800"/>
            </a:lvl3pPr>
            <a:lvl4pPr marL="1439964" indent="0">
              <a:buFont typeface="Arial" panose="020B0604020202020204" pitchFamily="34" charset="0"/>
              <a:buNone/>
              <a:defRPr sz="1800"/>
            </a:lvl4pPr>
            <a:lvl5pPr marL="1919952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5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6"/>
          <p:cNvSpPr/>
          <p:nvPr/>
        </p:nvSpPr>
        <p:spPr bwMode="hidden">
          <a:xfrm>
            <a:off x="0" y="6543612"/>
            <a:ext cx="12192000" cy="314388"/>
          </a:xfrm>
          <a:prstGeom prst="rect">
            <a:avLst/>
          </a:prstGeom>
          <a:solidFill>
            <a:srgbClr val="008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i="0" noProof="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800" y="277674"/>
            <a:ext cx="10512000" cy="122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548000"/>
            <a:ext cx="10512000" cy="4699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6</a:t>
            </a:r>
          </a:p>
          <a:p>
            <a:pPr lvl="5"/>
            <a:r>
              <a:rPr lang="en-US" noProof="0" dirty="0"/>
              <a:t>7</a:t>
            </a:r>
          </a:p>
          <a:p>
            <a:pPr lvl="6"/>
            <a:r>
              <a:rPr lang="en-US" noProof="0" dirty="0"/>
              <a:t>8</a:t>
            </a:r>
          </a:p>
          <a:p>
            <a:pPr lvl="7"/>
            <a:r>
              <a:rPr lang="en-US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713" y="6540061"/>
            <a:ext cx="1962000" cy="313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" y="6541200"/>
            <a:ext cx="4122000" cy="313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541200"/>
            <a:ext cx="423000" cy="31206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0" cap="none" baseline="0">
                <a:solidFill>
                  <a:schemeClr val="bg1"/>
                </a:solidFill>
              </a:defRPr>
            </a:lvl1pPr>
          </a:lstStyle>
          <a:p>
            <a:fld id="{FD24B642-CEA8-4348-808B-B85CA84B7F2D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709855" y="6615661"/>
            <a:ext cx="783647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119" r:id="rId23"/>
    <p:sldLayoutId id="2147484120" r:id="rId24"/>
    <p:sldLayoutId id="2147484121" r:id="rId25"/>
    <p:sldLayoutId id="2147484122" r:id="rId26"/>
    <p:sldLayoutId id="2147484123" r:id="rId27"/>
    <p:sldLayoutId id="2147484124" r:id="rId2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8DDB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121917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31"/>
        </a:buBlip>
        <a:defRPr sz="2800" kern="1200">
          <a:solidFill>
            <a:srgbClr val="646363"/>
          </a:solidFill>
          <a:latin typeface="+mn-lt"/>
          <a:ea typeface="+mn-ea"/>
          <a:cs typeface="+mn-cs"/>
        </a:defRPr>
      </a:lvl1pPr>
      <a:lvl2pPr marL="684000" indent="-239994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600" kern="1200">
          <a:solidFill>
            <a:srgbClr val="646363"/>
          </a:solidFill>
          <a:latin typeface="+mn-lt"/>
          <a:ea typeface="+mn-ea"/>
          <a:cs typeface="+mn-cs"/>
        </a:defRPr>
      </a:lvl2pPr>
      <a:lvl3pPr marL="1152000" indent="-239994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400" kern="1200">
          <a:solidFill>
            <a:srgbClr val="646363"/>
          </a:solidFill>
          <a:latin typeface="+mn-lt"/>
          <a:ea typeface="+mn-ea"/>
          <a:cs typeface="+mn-cs"/>
        </a:defRPr>
      </a:lvl3pPr>
      <a:lvl4pPr marL="1679958" indent="-239994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000" kern="1200">
          <a:solidFill>
            <a:srgbClr val="646363"/>
          </a:solidFill>
          <a:latin typeface="+mn-lt"/>
          <a:ea typeface="+mn-ea"/>
          <a:cs typeface="+mn-cs"/>
        </a:defRPr>
      </a:lvl4pPr>
      <a:lvl5pPr marL="2159946" indent="-239994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000" kern="1200">
          <a:solidFill>
            <a:srgbClr val="646363"/>
          </a:solidFill>
          <a:latin typeface="+mn-lt"/>
          <a:ea typeface="+mn-ea"/>
          <a:cs typeface="+mn-cs"/>
        </a:defRPr>
      </a:lvl5pPr>
      <a:lvl6pPr marL="2742840" indent="-342900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000" kern="1200">
          <a:solidFill>
            <a:srgbClr val="646363"/>
          </a:solidFill>
          <a:latin typeface="+mn-lt"/>
          <a:ea typeface="+mn-ea"/>
          <a:cs typeface="+mn-cs"/>
        </a:defRPr>
      </a:lvl6pPr>
      <a:lvl7pPr marL="3119922" indent="-239994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000" kern="1200">
          <a:solidFill>
            <a:srgbClr val="646363"/>
          </a:solidFill>
          <a:latin typeface="+mn-lt"/>
          <a:ea typeface="+mn-ea"/>
          <a:cs typeface="+mn-cs"/>
        </a:defRPr>
      </a:lvl7pPr>
      <a:lvl8pPr marL="3599910" indent="-239994" algn="l" defTabSz="1219170" rtl="0" eaLnBrk="1" latinLnBrk="0" hangingPunct="1">
        <a:spcBef>
          <a:spcPct val="20000"/>
        </a:spcBef>
        <a:buSzPct val="70000"/>
        <a:buFontTx/>
        <a:buBlip>
          <a:blip r:embed="rId31"/>
        </a:buBlip>
        <a:defRPr sz="2000" kern="1200">
          <a:solidFill>
            <a:srgbClr val="646363"/>
          </a:solidFill>
          <a:latin typeface="+mn-lt"/>
          <a:ea typeface="+mn-ea"/>
          <a:cs typeface="+mn-cs"/>
        </a:defRPr>
      </a:lvl8pPr>
      <a:lvl9pPr marL="4079898" indent="-239994" algn="l" defTabSz="1219170" rtl="0" eaLnBrk="1" latinLnBrk="0" hangingPunct="1">
        <a:spcBef>
          <a:spcPct val="20000"/>
        </a:spcBef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F8D9-0134-1743-8B2B-477EE8FB5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596608"/>
            <a:ext cx="8544392" cy="2021802"/>
          </a:xfrm>
        </p:spPr>
        <p:txBody>
          <a:bodyPr/>
          <a:lstStyle/>
          <a:p>
            <a:r>
              <a:rPr lang="fi-FI" dirty="0" err="1"/>
              <a:t>Ensto</a:t>
            </a:r>
            <a:r>
              <a:rPr lang="fi-FI" dirty="0"/>
              <a:t> One</a:t>
            </a:r>
          </a:p>
        </p:txBody>
      </p:sp>
    </p:spTree>
    <p:extLst>
      <p:ext uri="{BB962C8B-B14F-4D97-AF65-F5344CB8AC3E}">
        <p14:creationId xmlns:p14="http://schemas.microsoft.com/office/powerpoint/2010/main" val="12796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796ED8B-E648-864D-A13E-41D08AD8B943}"/>
              </a:ext>
            </a:extLst>
          </p:cNvPr>
          <p:cNvGrpSpPr/>
          <p:nvPr/>
        </p:nvGrpSpPr>
        <p:grpSpPr>
          <a:xfrm>
            <a:off x="838800" y="1028700"/>
            <a:ext cx="2946390" cy="5269036"/>
            <a:chOff x="9854503" y="974348"/>
            <a:chExt cx="2011524" cy="4008386"/>
          </a:xfrm>
        </p:grpSpPr>
        <p:pic>
          <p:nvPicPr>
            <p:cNvPr id="25" name="Picture 2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A6C4CC9-B0E7-4B40-8C61-802E5C2E3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85"/>
            <a:stretch/>
          </p:blipFill>
          <p:spPr>
            <a:xfrm>
              <a:off x="9854503" y="4538531"/>
              <a:ext cx="2011524" cy="4442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8461C95-73E7-6144-AE51-E60B1E75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503" y="974348"/>
              <a:ext cx="2011524" cy="3577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BB1097-4153-7D4E-BCFE-2DAF4D9B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mobile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4401-63CC-664C-9366-899A5455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236" y="3438696"/>
            <a:ext cx="6385974" cy="520501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MAJ</a:t>
            </a:r>
            <a:r>
              <a:rPr lang="en-FI" sz="2400" dirty="0" smtClean="0"/>
              <a:t> firmware</a:t>
            </a:r>
            <a:endParaRPr lang="en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A2FC2-B44D-7B40-82B2-3E4BF25D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B600-41BB-AC4B-B224-158EE9F6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F5F41-C4DF-7747-A0A1-666EBB1E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6D3AA5-4E9E-1141-B1C6-AB9E88BF6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39" y="566025"/>
            <a:ext cx="1109505" cy="197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AB99CB-655D-C141-AA46-969B9ACADB94}"/>
              </a:ext>
            </a:extLst>
          </p:cNvPr>
          <p:cNvSpPr txBox="1">
            <a:spLocks/>
          </p:cNvSpPr>
          <p:nvPr/>
        </p:nvSpPr>
        <p:spPr>
          <a:xfrm>
            <a:off x="3945236" y="4143022"/>
            <a:ext cx="6609134" cy="52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400" indent="-230400" algn="l" defTabSz="121917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5"/>
              </a:buBlip>
              <a:defRPr sz="28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1pPr>
            <a:lvl2pPr marL="684000" indent="-239994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6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2pPr>
            <a:lvl3pPr marL="1152000" indent="-239994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4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3pPr>
            <a:lvl4pPr marL="1679958" indent="-239994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0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4pPr>
            <a:lvl5pPr marL="2159946" indent="-239994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0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5pPr>
            <a:lvl6pPr marL="2742840" indent="-342900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0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6pPr>
            <a:lvl7pPr marL="3119922" indent="-239994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0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7pPr>
            <a:lvl8pPr marL="3599910" indent="-239994" algn="l" defTabSz="1219170" rtl="0" eaLnBrk="1" latinLnBrk="0" hangingPunct="1">
              <a:spcBef>
                <a:spcPct val="20000"/>
              </a:spcBef>
              <a:buSzPct val="70000"/>
              <a:buFontTx/>
              <a:buBlip>
                <a:blip r:embed="rId5"/>
              </a:buBlip>
              <a:defRPr sz="20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8pPr>
            <a:lvl9pPr marL="4079898" indent="-239994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Courant maximal</a:t>
            </a:r>
            <a:endParaRPr lang="en-FI" sz="2400" dirty="0"/>
          </a:p>
        </p:txBody>
      </p:sp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586FFE-639F-7B49-95A3-D4B7CD803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54" y="566025"/>
            <a:ext cx="1109505" cy="197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300BCA6-4E2A-5746-8338-ACEE106571EE}"/>
              </a:ext>
            </a:extLst>
          </p:cNvPr>
          <p:cNvSpPr/>
          <p:nvPr/>
        </p:nvSpPr>
        <p:spPr>
          <a:xfrm>
            <a:off x="615713" y="3367331"/>
            <a:ext cx="7476727" cy="5573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AAFE1C-A8EC-A84D-8623-520867D71705}"/>
              </a:ext>
            </a:extLst>
          </p:cNvPr>
          <p:cNvSpPr/>
          <p:nvPr/>
        </p:nvSpPr>
        <p:spPr>
          <a:xfrm>
            <a:off x="615714" y="4059990"/>
            <a:ext cx="8910416" cy="558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 err="1"/>
          </a:p>
        </p:txBody>
      </p:sp>
      <p:pic>
        <p:nvPicPr>
          <p:cNvPr id="35" name="Picture 3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665FA6-D10A-7A42-B2F5-6168DFCE54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24" y="565351"/>
            <a:ext cx="1109505" cy="197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1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2D6AD5-A518-C849-BBAC-E5AC637B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690" y="897690"/>
            <a:ext cx="5157787" cy="756000"/>
          </a:xfrm>
        </p:spPr>
        <p:txBody>
          <a:bodyPr/>
          <a:lstStyle/>
          <a:p>
            <a:r>
              <a:rPr lang="en-FI" dirty="0"/>
              <a:t>EVTL55.00 </a:t>
            </a:r>
            <a:r>
              <a:rPr lang="fr-FR" dirty="0" smtClean="0"/>
              <a:t>Installation sur poteau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4DF6D4-F55D-7D44-95EC-62A535DF6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7690"/>
            <a:ext cx="5183188" cy="756000"/>
          </a:xfrm>
        </p:spPr>
        <p:txBody>
          <a:bodyPr/>
          <a:lstStyle/>
          <a:p>
            <a:r>
              <a:rPr lang="en-FI" dirty="0"/>
              <a:t>EVTL57.00 </a:t>
            </a:r>
            <a:r>
              <a:rPr lang="fr-FR" dirty="0" smtClean="0"/>
              <a:t>Pied de fixation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9ABA7-84F7-4D4F-BAF5-63705BB4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19DF-3DDE-B44B-B195-FA27B5C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B7E6D-9937-BA4B-A9C4-7217076C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2A13E-E262-4F4B-BA54-8872EA67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77674"/>
            <a:ext cx="10512000" cy="620016"/>
          </a:xfrm>
        </p:spPr>
        <p:txBody>
          <a:bodyPr/>
          <a:lstStyle/>
          <a:p>
            <a:r>
              <a:rPr lang="fr-FR" dirty="0" smtClean="0"/>
              <a:t>Accessoires d'installation (en option)</a:t>
            </a:r>
            <a:endParaRPr lang="en-FI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0C0DD-D869-3345-82F8-A58A79AD87BE}"/>
              </a:ext>
            </a:extLst>
          </p:cNvPr>
          <p:cNvSpPr/>
          <p:nvPr/>
        </p:nvSpPr>
        <p:spPr>
          <a:xfrm>
            <a:off x="0" y="5242796"/>
            <a:ext cx="5796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646363"/>
                </a:solidFill>
              </a:rPr>
              <a:t>Adaptateur pour poteau Ø 60mm</a:t>
            </a:r>
          </a:p>
          <a:p>
            <a:r>
              <a:rPr lang="fr-FR" dirty="0" smtClean="0">
                <a:solidFill>
                  <a:srgbClr val="646363"/>
                </a:solidFill>
              </a:rPr>
              <a:t>Avec compartiment pour les raccordements électriques</a:t>
            </a:r>
            <a:endParaRPr lang="fr-FR" dirty="0">
              <a:solidFill>
                <a:srgbClr val="64636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9618D-1C5E-5649-992E-9DFEB45B0F6A}"/>
              </a:ext>
            </a:extLst>
          </p:cNvPr>
          <p:cNvSpPr/>
          <p:nvPr/>
        </p:nvSpPr>
        <p:spPr>
          <a:xfrm>
            <a:off x="5916563" y="5242797"/>
            <a:ext cx="6796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646363"/>
                </a:solidFill>
              </a:rPr>
              <a:t>Avec tube  interne Ø60mm pour passage de câble</a:t>
            </a:r>
          </a:p>
          <a:p>
            <a:r>
              <a:rPr lang="fr-FR" dirty="0" smtClean="0">
                <a:solidFill>
                  <a:srgbClr val="646363"/>
                </a:solidFill>
              </a:rPr>
              <a:t>Avec compartiment pour les raccordements électriques</a:t>
            </a:r>
            <a:endParaRPr lang="fr-FR" dirty="0">
              <a:solidFill>
                <a:srgbClr val="646363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00" y="1429799"/>
            <a:ext cx="3289971" cy="30770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470" y="1510118"/>
            <a:ext cx="3744500" cy="3579811"/>
          </a:xfrm>
          <a:prstGeom prst="rect">
            <a:avLst/>
          </a:prstGeom>
        </p:spPr>
      </p:pic>
      <p:pic>
        <p:nvPicPr>
          <p:cNvPr id="19" name="Espace réservé du contenu 1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85782" y="1569502"/>
            <a:ext cx="995733" cy="34511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12" y="1448865"/>
            <a:ext cx="3289971" cy="307709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22" y="1551278"/>
            <a:ext cx="3604343" cy="3371121"/>
          </a:xfrm>
          <a:prstGeom prst="rect">
            <a:avLst/>
          </a:prstGeom>
        </p:spPr>
      </p:pic>
      <p:pic>
        <p:nvPicPr>
          <p:cNvPr id="25" name="Espace réservé du contenu 1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38244" y="1868198"/>
            <a:ext cx="1297608" cy="22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D65B-C241-E247-B85F-D551C931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Ensto One – Super facile à recharger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334A-706A-CB4D-A2E2-619BAB9B0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8000"/>
            <a:ext cx="5497286" cy="4698000"/>
          </a:xfrm>
        </p:spPr>
        <p:txBody>
          <a:bodyPr/>
          <a:lstStyle/>
          <a:p>
            <a:r>
              <a:rPr lang="fr-FR" dirty="0" smtClean="0"/>
              <a:t>Compatible avec tous les véhicules  (Mode 3/ Type 2S)</a:t>
            </a:r>
          </a:p>
          <a:p>
            <a:r>
              <a:rPr lang="fr-FR" dirty="0" smtClean="0"/>
              <a:t>Compteur MID permettant de visualiser l'énergie consommée, </a:t>
            </a:r>
            <a:r>
              <a:rPr lang="fr-FR" dirty="0"/>
              <a:t>accessible en ouvrant la </a:t>
            </a:r>
            <a:r>
              <a:rPr lang="fr-FR" dirty="0" smtClean="0"/>
              <a:t>trappe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7B1A-3107-AB4B-80F2-6C3351B9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C09A-023D-BA46-A39A-1A2BC51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155D-1B1F-A541-8EB1-F15DDFA8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39A93A-AE68-854D-BB86-D315570C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833"/>
          <a:stretch/>
        </p:blipFill>
        <p:spPr>
          <a:xfrm>
            <a:off x="7795211" y="1017690"/>
            <a:ext cx="2838654" cy="52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D65B-C241-E247-B85F-D551C931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Ensto One – Super facile à contrôler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334A-706A-CB4D-A2E2-619BAB9B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702174"/>
            <a:ext cx="8179548" cy="4601615"/>
          </a:xfrm>
        </p:spPr>
        <p:txBody>
          <a:bodyPr/>
          <a:lstStyle/>
          <a:p>
            <a:r>
              <a:rPr lang="fr-FR" sz="2400" dirty="0" smtClean="0"/>
              <a:t>LED indiquant le statut du point de charge (vert, bleu, rouge ou jaune)</a:t>
            </a:r>
          </a:p>
          <a:p>
            <a:r>
              <a:rPr lang="fr-FR" sz="2400" dirty="0" smtClean="0"/>
              <a:t>Contrôle d'accès possible par RFID </a:t>
            </a:r>
            <a:r>
              <a:rPr lang="fr-FR" sz="2400" b="1" dirty="0" smtClean="0"/>
              <a:t>si connecté à un </a:t>
            </a:r>
            <a:r>
              <a:rPr lang="fr-FR" sz="2400" b="1" dirty="0" err="1" smtClean="0"/>
              <a:t>Backend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DLM possible si point de charge connecté (Cloud Ensto)</a:t>
            </a:r>
          </a:p>
          <a:p>
            <a:r>
              <a:rPr lang="fr-FR" sz="2400" dirty="0" smtClean="0"/>
              <a:t>Connectivité Ethernet (RJ45)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7B1A-3107-AB4B-80F2-6C3351B9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C09A-023D-BA46-A39A-1A2BC51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155D-1B1F-A541-8EB1-F15DDFA8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48" y="1702174"/>
            <a:ext cx="2407420" cy="3563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545" y="1702174"/>
            <a:ext cx="554110" cy="4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71E76-BFB0-EB41-BFE5-A4C2038717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951" y="4236838"/>
            <a:ext cx="520520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717E-58ED-5A44-995D-BA4D24A8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Ensto </a:t>
            </a:r>
            <a:r>
              <a:rPr lang="fi-FI" dirty="0" smtClean="0"/>
              <a:t>One</a:t>
            </a:r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A79429-45D9-A445-BACC-3C8F82180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001132"/>
              </p:ext>
            </p:extLst>
          </p:nvPr>
        </p:nvGraphicFramePr>
        <p:xfrm>
          <a:off x="1716417" y="1095780"/>
          <a:ext cx="7692296" cy="492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814">
                  <a:extLst>
                    <a:ext uri="{9D8B030D-6E8A-4147-A177-3AD203B41FA5}">
                      <a16:colId xmlns:a16="http://schemas.microsoft.com/office/drawing/2014/main" val="2386325811"/>
                    </a:ext>
                  </a:extLst>
                </a:gridCol>
                <a:gridCol w="2069604">
                  <a:extLst>
                    <a:ext uri="{9D8B030D-6E8A-4147-A177-3AD203B41FA5}">
                      <a16:colId xmlns:a16="http://schemas.microsoft.com/office/drawing/2014/main" val="932146280"/>
                    </a:ext>
                  </a:extLst>
                </a:gridCol>
                <a:gridCol w="2083878">
                  <a:extLst>
                    <a:ext uri="{9D8B030D-6E8A-4147-A177-3AD203B41FA5}">
                      <a16:colId xmlns:a16="http://schemas.microsoft.com/office/drawing/2014/main" val="897046399"/>
                    </a:ext>
                  </a:extLst>
                </a:gridCol>
              </a:tblGrid>
              <a:tr h="258078">
                <a:tc>
                  <a:txBody>
                    <a:bodyPr/>
                    <a:lstStyle/>
                    <a:p>
                      <a:endParaRPr lang="fr-FR" sz="1100" b="1" noProof="0" dirty="0"/>
                    </a:p>
                  </a:txBody>
                  <a:tcPr marL="9000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/>
                        <a:t>Type2S socket</a:t>
                      </a:r>
                      <a:endParaRPr lang="fr-FR" sz="1100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902741"/>
                  </a:ext>
                </a:extLst>
              </a:tr>
              <a:tr h="258078">
                <a:tc>
                  <a:txBody>
                    <a:bodyPr/>
                    <a:lstStyle/>
                    <a:p>
                      <a:pPr algn="l"/>
                      <a:endParaRPr lang="fr-FR" sz="1100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/>
                        <a:t>EVH161-ASRM0</a:t>
                      </a:r>
                      <a:endParaRPr lang="fr-FR" sz="11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/>
                        <a:t>EVH321-ASRM0</a:t>
                      </a:r>
                      <a:endParaRPr lang="fr-FR" sz="11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8343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3.6kW (16A</a:t>
                      </a:r>
                      <a:r>
                        <a:rPr lang="fr-FR" sz="1100" kern="1200" baseline="0" noProof="0" dirty="0" smtClean="0"/>
                        <a:t> monophasé</a:t>
                      </a:r>
                      <a:r>
                        <a:rPr lang="fr-FR" sz="1100" kern="1200" noProof="0" dirty="0" smtClean="0"/>
                        <a:t>)</a:t>
                      </a:r>
                      <a:endParaRPr lang="fr-FR" sz="1100" kern="1200" noProof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b="0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49914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 smtClean="0"/>
                        <a:t>7.4kW (32A monophasé)</a:t>
                      </a:r>
                      <a:endParaRPr lang="fr-FR" sz="11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0944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 smtClean="0"/>
                        <a:t>Prise</a:t>
                      </a:r>
                      <a:r>
                        <a:rPr lang="fr-FR" sz="1100" baseline="0" noProof="0" dirty="0" smtClean="0"/>
                        <a:t> t</a:t>
                      </a:r>
                      <a:r>
                        <a:rPr lang="fr-FR" sz="1100" noProof="0" dirty="0" smtClean="0"/>
                        <a:t>ype 2S</a:t>
                      </a:r>
                      <a:r>
                        <a:rPr lang="fr-FR" sz="1100" baseline="0" noProof="0" dirty="0" smtClean="0"/>
                        <a:t> (avec </a:t>
                      </a:r>
                      <a:r>
                        <a:rPr lang="fr-FR" sz="1100" baseline="0" noProof="0" dirty="0" err="1" smtClean="0"/>
                        <a:t>shutter</a:t>
                      </a:r>
                      <a:r>
                        <a:rPr lang="fr-FR" sz="1100" baseline="0" noProof="0" dirty="0" smtClean="0"/>
                        <a:t>)</a:t>
                      </a:r>
                      <a:endParaRPr lang="fr-FR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63710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err="1" smtClean="0"/>
                        <a:t>Cable</a:t>
                      </a:r>
                      <a:r>
                        <a:rPr lang="fr-FR" sz="1100" kern="1200" noProof="0" dirty="0" smtClean="0"/>
                        <a:t> fixe, 5m, avec fiche T2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noProof="0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02714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err="1" smtClean="0"/>
                        <a:t>Schuko</a:t>
                      </a:r>
                      <a:r>
                        <a:rPr lang="fr-FR" sz="1100" kern="1200" noProof="0" dirty="0" smtClean="0"/>
                        <a:t> sur minuterie</a:t>
                      </a:r>
                      <a:endParaRPr lang="fr-FR" sz="1100" kern="1200" noProof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noProof="0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264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IP54, IK10</a:t>
                      </a:r>
                      <a:endParaRPr lang="fr-FR" sz="1100" kern="1200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5486949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Application mobile pour installateur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70710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Application Smartphone pour utilisateur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noProof="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07556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Détection</a:t>
                      </a:r>
                      <a:r>
                        <a:rPr lang="fr-FR" sz="1100" kern="1200" baseline="0" noProof="0" dirty="0" smtClean="0"/>
                        <a:t> des courants de fuite DC </a:t>
                      </a:r>
                      <a:r>
                        <a:rPr lang="fr-FR" sz="1100" kern="1200" noProof="0" dirty="0" smtClean="0"/>
                        <a:t>(RDC-DD)</a:t>
                      </a:r>
                      <a:endParaRPr lang="fr-FR" sz="11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53150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noProof="0" dirty="0" smtClean="0"/>
                        <a:t>Compteur MID</a:t>
                      </a:r>
                      <a:endParaRPr lang="fr-FR" sz="1100" baseline="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971703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noProof="0" dirty="0" smtClean="0"/>
                        <a:t>MCB / RCD type A (RCBO)</a:t>
                      </a:r>
                      <a:endParaRPr lang="fr-FR" sz="1100" baseline="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58313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baseline="0" noProof="0" dirty="0" smtClean="0"/>
                        <a:t>Lecteur RFID intégré</a:t>
                      </a:r>
                      <a:endParaRPr lang="fr-FR" sz="1100" kern="1200" baseline="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77793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baseline="0" noProof="0" dirty="0" smtClean="0"/>
                        <a:t>LAN avec connexion RJ45</a:t>
                      </a:r>
                      <a:endParaRPr lang="fr-FR" sz="1100" kern="1200" baseline="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530399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baseline="0" noProof="0" dirty="0" smtClean="0"/>
                        <a:t>Trappe avec verrou "pièce de monnaie"</a:t>
                      </a:r>
                      <a:endParaRPr lang="fr-FR" sz="1100" kern="1200" baseline="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6680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baseline="0" noProof="0" dirty="0" smtClean="0"/>
                        <a:t>Installation murale</a:t>
                      </a:r>
                      <a:endParaRPr lang="fr-FR" sz="1100" kern="1200" baseline="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x</a:t>
                      </a:r>
                      <a:endParaRPr lang="fr-FR" sz="1100" kern="1200" noProof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x</a:t>
                      </a:r>
                      <a:endParaRPr lang="fr-FR" sz="1100" b="0" noProof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979041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Accessoire</a:t>
                      </a:r>
                      <a:r>
                        <a:rPr lang="fr-FR" sz="1100" kern="1200" baseline="0" noProof="0" dirty="0" smtClean="0"/>
                        <a:t> pour fixation sur poteau </a:t>
                      </a:r>
                      <a:r>
                        <a:rPr lang="fr-FR" sz="1100" kern="1200" noProof="0" dirty="0" smtClean="0"/>
                        <a:t>(Ø60mm)</a:t>
                      </a:r>
                      <a:endParaRPr lang="fr-FR" sz="1100" kern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o</a:t>
                      </a:r>
                      <a:endParaRPr lang="fr-FR" sz="1100" kern="1200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o</a:t>
                      </a:r>
                      <a:endParaRPr lang="fr-FR" sz="1100" b="0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53444579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Pied de fixation</a:t>
                      </a:r>
                      <a:endParaRPr lang="fr-FR" sz="1100" kern="12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noProof="0" dirty="0" smtClean="0"/>
                        <a:t>o</a:t>
                      </a:r>
                      <a:endParaRPr lang="fr-FR" sz="1100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/>
                        <a:t>o</a:t>
                      </a:r>
                      <a:endParaRPr lang="fr-FR" sz="11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0805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6F2A-DB79-F247-A1C8-B27AD1CE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A704-18F9-8844-8DA5-7F14779B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0D50-DEF0-D04F-8816-7F7166C7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EAAD96-C67C-8145-97B0-2A5FFC758F10}"/>
              </a:ext>
            </a:extLst>
          </p:cNvPr>
          <p:cNvSpPr/>
          <p:nvPr/>
        </p:nvSpPr>
        <p:spPr>
          <a:xfrm>
            <a:off x="9724103" y="5612405"/>
            <a:ext cx="2195497" cy="61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400"/>
              </a:spcBef>
              <a:buSzPct val="70000"/>
            </a:pPr>
            <a:r>
              <a:rPr lang="fr-FR" sz="1200" dirty="0" smtClean="0">
                <a:solidFill>
                  <a:srgbClr val="646363"/>
                </a:solidFill>
              </a:rPr>
              <a:t>x = inclus</a:t>
            </a:r>
          </a:p>
          <a:p>
            <a:pPr>
              <a:spcBef>
                <a:spcPts val="400"/>
              </a:spcBef>
              <a:buSzPct val="70000"/>
            </a:pPr>
            <a:r>
              <a:rPr lang="fr-FR" sz="1200" dirty="0" smtClean="0">
                <a:solidFill>
                  <a:srgbClr val="646363"/>
                </a:solidFill>
              </a:rPr>
              <a:t>o = accessoire en option</a:t>
            </a:r>
            <a:endParaRPr lang="fr-FR" sz="1200" dirty="0">
              <a:solidFill>
                <a:srgbClr val="64636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B42D6-BF24-E84F-A45C-D8C188BCB6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822" y="797410"/>
            <a:ext cx="1647134" cy="2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181A96-9EE8-8A42-9FE3-1C5F26324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9027"/>
            <a:ext cx="3222000" cy="558000"/>
          </a:xfrm>
        </p:spPr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448B-71EC-2C41-8FE8-04102456B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66353"/>
            <a:ext cx="3222000" cy="4109674"/>
          </a:xfrm>
        </p:spPr>
        <p:txBody>
          <a:bodyPr/>
          <a:lstStyle/>
          <a:p>
            <a:r>
              <a:rPr lang="fr-FR" sz="1600" dirty="0" smtClean="0"/>
              <a:t>Corps en polycarbonate (PC) </a:t>
            </a:r>
          </a:p>
          <a:p>
            <a:r>
              <a:rPr lang="fr-FR" sz="1600" dirty="0" smtClean="0"/>
              <a:t>IP54</a:t>
            </a:r>
          </a:p>
          <a:p>
            <a:r>
              <a:rPr lang="fr-FR" sz="1600" dirty="0" smtClean="0"/>
              <a:t>IK10</a:t>
            </a:r>
          </a:p>
          <a:p>
            <a:r>
              <a:rPr lang="fr-FR" sz="1600" dirty="0" smtClean="0"/>
              <a:t>Température de fonctionnement  -40…+50 °C</a:t>
            </a:r>
            <a:endParaRPr lang="fr-FR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4A3662-8FAB-EA48-8D30-177A46FEA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749" y="1079027"/>
            <a:ext cx="3222000" cy="558000"/>
          </a:xfrm>
        </p:spPr>
        <p:txBody>
          <a:bodyPr/>
          <a:lstStyle/>
          <a:p>
            <a:r>
              <a:rPr lang="fr-FR" dirty="0" smtClean="0"/>
              <a:t>Installation</a:t>
            </a:r>
            <a:endParaRPr lang="fr-F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20FEC3-48FF-6442-B98E-2CAE13C4C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7749" y="1666353"/>
            <a:ext cx="3222000" cy="4109674"/>
          </a:xfrm>
        </p:spPr>
        <p:txBody>
          <a:bodyPr/>
          <a:lstStyle/>
          <a:p>
            <a:r>
              <a:rPr lang="fr-FR" sz="1600" dirty="0" smtClean="0"/>
              <a:t>Installation murale sans accessoire</a:t>
            </a:r>
          </a:p>
          <a:p>
            <a:r>
              <a:rPr lang="fr-FR" sz="1600" dirty="0" smtClean="0"/>
              <a:t>Alimentation monophasée</a:t>
            </a:r>
          </a:p>
          <a:p>
            <a:r>
              <a:rPr lang="fr-FR" sz="1600" dirty="0" smtClean="0"/>
              <a:t>L, N, PE Cu 2.5-10mm² sans repiquage</a:t>
            </a:r>
          </a:p>
          <a:p>
            <a:r>
              <a:rPr lang="fr-FR" sz="1600" dirty="0" smtClean="0"/>
              <a:t>Application mobile pour modification du courant max autorisé : 6A – 16A/32A</a:t>
            </a:r>
          </a:p>
          <a:p>
            <a:r>
              <a:rPr lang="fr-FR" sz="1600" dirty="0" smtClean="0"/>
              <a:t>Connexion Ethernet RJ45</a:t>
            </a:r>
            <a:endParaRPr lang="fr-FR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CB72B-6A18-B44F-A0DC-35A271F7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3940-4A26-6449-A0D1-21F1A2DF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3276-A3AA-B742-924F-C896EAF8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15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188D0-17E3-2B45-A2DF-A05D8F0C1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063" y="1079027"/>
            <a:ext cx="3222000" cy="558000"/>
          </a:xfrm>
        </p:spPr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91E3089-0B27-4947-A7D2-C40A584FBF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83794" y="1666352"/>
            <a:ext cx="4079252" cy="4421735"/>
          </a:xfrm>
        </p:spPr>
        <p:txBody>
          <a:bodyPr/>
          <a:lstStyle/>
          <a:p>
            <a:r>
              <a:rPr lang="fr-FR" sz="1600" dirty="0" smtClean="0"/>
              <a:t>Deux versions : 16A et  32A, </a:t>
            </a:r>
            <a:br>
              <a:rPr lang="fr-FR" sz="1600" dirty="0" smtClean="0"/>
            </a:br>
            <a:r>
              <a:rPr lang="fr-FR" sz="1600" dirty="0" smtClean="0"/>
              <a:t>monophasée</a:t>
            </a:r>
          </a:p>
          <a:p>
            <a:r>
              <a:rPr lang="fr-FR" sz="1600" dirty="0" smtClean="0"/>
              <a:t>Courant ajustable : 6A – 16A/32A</a:t>
            </a:r>
          </a:p>
          <a:p>
            <a:r>
              <a:rPr lang="fr-FR" sz="1600" dirty="0" smtClean="0"/>
              <a:t>Prise Type 2S</a:t>
            </a:r>
          </a:p>
          <a:p>
            <a:r>
              <a:rPr lang="fr-FR" sz="1600" dirty="0" smtClean="0"/>
              <a:t>Détection du courant de fuite DC (RDC-DD)</a:t>
            </a:r>
          </a:p>
          <a:p>
            <a:r>
              <a:rPr lang="fr-FR" sz="1600" dirty="0" smtClean="0"/>
              <a:t>MCB / RCD type A (RCBO, 30mA)</a:t>
            </a:r>
          </a:p>
          <a:p>
            <a:pPr lvl="1"/>
            <a:r>
              <a:rPr lang="fr-FR" sz="1600" dirty="0" smtClean="0"/>
              <a:t>Note : en monophasé le type B n'est pas nécessaire</a:t>
            </a:r>
          </a:p>
          <a:p>
            <a:r>
              <a:rPr lang="fr-FR" sz="1600" dirty="0" smtClean="0"/>
              <a:t>Compteur MID</a:t>
            </a:r>
          </a:p>
          <a:p>
            <a:r>
              <a:rPr lang="fr-FR" sz="1600" dirty="0" smtClean="0"/>
              <a:t>Lecteur RFID intégré </a:t>
            </a:r>
            <a:r>
              <a:rPr lang="fr-FR" sz="1600" b="1" dirty="0" smtClean="0"/>
              <a:t>(uniquement pour utilisation via </a:t>
            </a:r>
            <a:r>
              <a:rPr lang="fr-FR" sz="1600" b="1" dirty="0" err="1" smtClean="0"/>
              <a:t>Backend</a:t>
            </a:r>
            <a:r>
              <a:rPr lang="fr-FR" sz="1600" b="1" dirty="0" smtClean="0"/>
              <a:t>)</a:t>
            </a:r>
          </a:p>
          <a:p>
            <a:r>
              <a:rPr lang="fr-FR" sz="1600" dirty="0" smtClean="0"/>
              <a:t>OCPP 1.6JSON </a:t>
            </a:r>
            <a:r>
              <a:rPr lang="fr-FR" sz="1600" dirty="0" err="1" smtClean="0"/>
              <a:t>Websocket</a:t>
            </a:r>
            <a:r>
              <a:rPr lang="fr-FR" sz="1600" dirty="0" smtClean="0"/>
              <a:t> </a:t>
            </a:r>
            <a:r>
              <a:rPr lang="fr-FR" sz="1600" dirty="0" err="1" smtClean="0"/>
              <a:t>connectivity</a:t>
            </a:r>
            <a:endParaRPr lang="fr-FR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29AE1D-D5DE-B548-8B9B-9787BF54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77674"/>
            <a:ext cx="10512000" cy="623505"/>
          </a:xfrm>
        </p:spPr>
        <p:txBody>
          <a:bodyPr/>
          <a:lstStyle/>
          <a:p>
            <a:r>
              <a:rPr lang="fr-FR" dirty="0" smtClean="0"/>
              <a:t>Informations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2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Ensto One – Raccordement électrique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Equipé d'un disjoncteur différentiel RCBO permettant </a:t>
            </a:r>
          </a:p>
          <a:p>
            <a:pPr lvl="1"/>
            <a:r>
              <a:rPr lang="fr-FR" dirty="0" smtClean="0"/>
              <a:t>la protection contre les surintensités</a:t>
            </a:r>
          </a:p>
          <a:p>
            <a:pPr lvl="1"/>
            <a:r>
              <a:rPr lang="fr-FR" dirty="0" smtClean="0"/>
              <a:t>La protection différentiel</a:t>
            </a:r>
          </a:p>
          <a:p>
            <a:r>
              <a:rPr lang="fr-FR" dirty="0" smtClean="0"/>
              <a:t>Equipé d'un système de détection des fuites de courant DC (RCD-DD)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48F787D-1005-BA46-BCBF-CC2A0B159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9427" r="59978"/>
          <a:stretch/>
        </p:blipFill>
        <p:spPr>
          <a:xfrm>
            <a:off x="7804338" y="1501674"/>
            <a:ext cx="2711407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Dimensions et espace requis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17</a:t>
            </a:fld>
            <a:endParaRPr lang="en-US"/>
          </a:p>
        </p:txBody>
      </p:sp>
      <p:pic>
        <p:nvPicPr>
          <p:cNvPr id="22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AB9DF9-382B-0C44-8489-5C4409BCE6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9" y="1314974"/>
            <a:ext cx="4305354" cy="5098681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7837738" y="2209558"/>
            <a:ext cx="2756939" cy="2765844"/>
            <a:chOff x="4917279" y="1968927"/>
            <a:chExt cx="2756939" cy="2765844"/>
          </a:xfrm>
        </p:grpSpPr>
        <p:pic>
          <p:nvPicPr>
            <p:cNvPr id="25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7279" y="2111329"/>
              <a:ext cx="2470586" cy="2623442"/>
            </a:xfrm>
            <a:prstGeom prst="rect">
              <a:avLst/>
            </a:prstGeom>
          </p:spPr>
        </p:pic>
        <p:sp>
          <p:nvSpPr>
            <p:cNvPr id="26" name="TextBox 9"/>
            <p:cNvSpPr txBox="1"/>
            <p:nvPr/>
          </p:nvSpPr>
          <p:spPr>
            <a:xfrm>
              <a:off x="5203415" y="1968927"/>
              <a:ext cx="576291" cy="18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209</a:t>
              </a:r>
              <a:endParaRPr lang="en-US" sz="1000" dirty="0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6357178" y="1968927"/>
              <a:ext cx="576291" cy="18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134</a:t>
              </a:r>
              <a:endParaRPr lang="en-US" sz="1000" dirty="0"/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7097927" y="3339777"/>
              <a:ext cx="576291" cy="18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513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8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0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0" y="403440"/>
            <a:ext cx="4020758" cy="1472112"/>
          </a:xfrm>
        </p:spPr>
        <p:txBody>
          <a:bodyPr/>
          <a:lstStyle/>
          <a:p>
            <a:r>
              <a:rPr lang="fr-FR" dirty="0" smtClean="0"/>
              <a:t>Où recharge-t-on son VE?</a:t>
            </a:r>
            <a:endParaRPr lang="fr-FR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39" r="12539"/>
          <a:stretch>
            <a:fillRect/>
          </a:stretch>
        </p:blipFill>
        <p:spPr>
          <a:xfrm>
            <a:off x="6746789" y="191691"/>
            <a:ext cx="3027430" cy="3027430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62" t="6330" r="1884" b="148"/>
          <a:stretch/>
        </p:blipFill>
        <p:spPr>
          <a:xfrm>
            <a:off x="7075558" y="3552460"/>
            <a:ext cx="2426813" cy="24268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7429" y="6545939"/>
            <a:ext cx="423000" cy="312061"/>
          </a:xfrm>
        </p:spPr>
        <p:txBody>
          <a:bodyPr/>
          <a:lstStyle/>
          <a:p>
            <a:fld id="{FD24B642-CEA8-4348-808B-B85CA84B7F2D}" type="slidenum">
              <a:rPr lang="en-US" smtClean="0"/>
              <a:t>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3105959" y="6203225"/>
            <a:ext cx="37733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dirty="0"/>
              <a:t>Source:</a:t>
            </a:r>
            <a:r>
              <a:rPr lang="fi-FI" sz="1200" i="1" dirty="0"/>
              <a:t> Nordic EV Outlook 2018, case Norway 2017</a:t>
            </a:r>
            <a:endParaRPr lang="en-US" sz="1200" i="1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4" t="16879" r="22271" b="1025"/>
          <a:stretch/>
        </p:blipFill>
        <p:spPr>
          <a:xfrm>
            <a:off x="2837621" y="757516"/>
            <a:ext cx="5326145" cy="5326145"/>
          </a:xfr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7695" y="6544800"/>
            <a:ext cx="4122000" cy="313200"/>
          </a:xfrm>
        </p:spPr>
        <p:txBody>
          <a:bodyPr/>
          <a:lstStyle/>
          <a:p>
            <a:r>
              <a:rPr lang="en-US"/>
              <a:t>Ensto One - The charger for apartments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512408" y="6543661"/>
            <a:ext cx="1962000" cy="313200"/>
          </a:xfrm>
        </p:spPr>
        <p:txBody>
          <a:bodyPr/>
          <a:lstStyle/>
          <a:p>
            <a:r>
              <a:rPr lang="fi-FI"/>
              <a:t>AUG 2020</a:t>
            </a:r>
            <a:endParaRPr lang="en-US" dirty="0"/>
          </a:p>
        </p:txBody>
      </p:sp>
      <p:sp>
        <p:nvSpPr>
          <p:cNvPr id="3" name="Vinoneliö 2">
            <a:extLst>
              <a:ext uri="{FF2B5EF4-FFF2-40B4-BE49-F238E27FC236}">
                <a16:creationId xmlns:a16="http://schemas.microsoft.com/office/drawing/2014/main" id="{0E20A6F8-DBB1-124B-9517-D36180D9D4B5}"/>
              </a:ext>
            </a:extLst>
          </p:cNvPr>
          <p:cNvSpPr/>
          <p:nvPr/>
        </p:nvSpPr>
        <p:spPr>
          <a:xfrm>
            <a:off x="366158" y="2850494"/>
            <a:ext cx="3451851" cy="345185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4" name="Vinoneliö 13">
            <a:extLst>
              <a:ext uri="{FF2B5EF4-FFF2-40B4-BE49-F238E27FC236}">
                <a16:creationId xmlns:a16="http://schemas.microsoft.com/office/drawing/2014/main" id="{5BA4B067-902E-5B44-ABB5-AC319A0AF781}"/>
              </a:ext>
            </a:extLst>
          </p:cNvPr>
          <p:cNvSpPr/>
          <p:nvPr/>
        </p:nvSpPr>
        <p:spPr>
          <a:xfrm>
            <a:off x="8410863" y="2173941"/>
            <a:ext cx="2484000" cy="2484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9" name="Vinoneliö 18">
            <a:extLst>
              <a:ext uri="{FF2B5EF4-FFF2-40B4-BE49-F238E27FC236}">
                <a16:creationId xmlns:a16="http://schemas.microsoft.com/office/drawing/2014/main" id="{BC350D62-E591-1540-B085-D427E3C7DE1D}"/>
              </a:ext>
            </a:extLst>
          </p:cNvPr>
          <p:cNvSpPr/>
          <p:nvPr/>
        </p:nvSpPr>
        <p:spPr>
          <a:xfrm>
            <a:off x="9355221" y="3850026"/>
            <a:ext cx="2484000" cy="2484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48565" y="3899281"/>
            <a:ext cx="2347275" cy="1175939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@MAISON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75% des conducteurs de VE chargent leur voiture quotidiennement  à leur maison.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602541" y="2871265"/>
            <a:ext cx="2064470" cy="1047158"/>
          </a:xfrm>
        </p:spPr>
        <p:txBody>
          <a:bodyPr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@TRAVAIL</a:t>
            </a:r>
          </a:p>
          <a:p>
            <a:pPr algn="ctr">
              <a:spcBef>
                <a:spcPts val="400"/>
              </a:spcBef>
            </a:pPr>
            <a:r>
              <a:rPr lang="fr-FR" sz="1400" dirty="0" smtClean="0">
                <a:solidFill>
                  <a:schemeClr val="bg1"/>
                </a:solidFill>
              </a:rPr>
              <a:t>40% des conducteurs de VE chargent leur voiture </a:t>
            </a:r>
            <a:r>
              <a:rPr lang="fr-FR" sz="1400" b="1" i="1" dirty="0" smtClean="0">
                <a:solidFill>
                  <a:schemeClr val="bg1"/>
                </a:solidFill>
              </a:rPr>
              <a:t>régulièrement </a:t>
            </a:r>
            <a:r>
              <a:rPr lang="fr-FR" sz="1400" dirty="0" smtClean="0">
                <a:solidFill>
                  <a:schemeClr val="bg1"/>
                </a:solidFill>
              </a:rPr>
              <a:t>sur leur lieu de travail.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9607895" y="4443697"/>
            <a:ext cx="1950737" cy="1651995"/>
          </a:xfrm>
        </p:spPr>
        <p:txBody>
          <a:bodyPr/>
          <a:lstStyle/>
          <a:p>
            <a:pPr algn="ctr"/>
            <a:r>
              <a:rPr lang="fi-FI" sz="1600" dirty="0" smtClean="0">
                <a:solidFill>
                  <a:schemeClr val="bg1"/>
                </a:solidFill>
              </a:rPr>
              <a:t>@ESPACE PUBLIC</a:t>
            </a:r>
            <a:endParaRPr lang="fi-FI" sz="1600" dirty="0">
              <a:solidFill>
                <a:schemeClr val="bg1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fi-FI" sz="1400" dirty="0">
                <a:solidFill>
                  <a:schemeClr val="bg1"/>
                </a:solidFill>
              </a:rPr>
              <a:t>70-80% </a:t>
            </a:r>
            <a:r>
              <a:rPr lang="fr-FR" sz="1400" dirty="0">
                <a:solidFill>
                  <a:schemeClr val="bg1"/>
                </a:solidFill>
              </a:rPr>
              <a:t>des conducteurs de VE chargent leur </a:t>
            </a:r>
            <a:r>
              <a:rPr lang="fr-FR" sz="1400" dirty="0" smtClean="0">
                <a:solidFill>
                  <a:schemeClr val="bg1"/>
                </a:solidFill>
              </a:rPr>
              <a:t>voiture </a:t>
            </a:r>
            <a:r>
              <a:rPr lang="fi-FI" sz="1400" b="1" i="1" dirty="0" err="1" smtClean="0">
                <a:solidFill>
                  <a:schemeClr val="bg1"/>
                </a:solidFill>
              </a:rPr>
              <a:t>occasionnellement</a:t>
            </a:r>
            <a:r>
              <a:rPr lang="fi-FI" sz="1400" b="1" i="1" dirty="0" smtClean="0">
                <a:solidFill>
                  <a:schemeClr val="bg1"/>
                </a:solidFill>
              </a:rPr>
              <a:t> </a:t>
            </a:r>
            <a:r>
              <a:rPr lang="fi-FI" sz="1400" dirty="0" err="1" smtClean="0">
                <a:solidFill>
                  <a:schemeClr val="bg1"/>
                </a:solidFill>
              </a:rPr>
              <a:t>sur</a:t>
            </a:r>
            <a:r>
              <a:rPr lang="fi-FI" sz="1400" dirty="0" smtClean="0">
                <a:solidFill>
                  <a:schemeClr val="bg1"/>
                </a:solidFill>
              </a:rPr>
              <a:t> des </a:t>
            </a:r>
            <a:r>
              <a:rPr lang="fi-FI" sz="1400" dirty="0" err="1" smtClean="0">
                <a:solidFill>
                  <a:schemeClr val="bg1"/>
                </a:solidFill>
              </a:rPr>
              <a:t>infrastructures</a:t>
            </a:r>
            <a:r>
              <a:rPr lang="fi-FI" sz="1400" dirty="0" smtClean="0">
                <a:solidFill>
                  <a:schemeClr val="bg1"/>
                </a:solidFill>
              </a:rPr>
              <a:t> </a:t>
            </a:r>
            <a:r>
              <a:rPr lang="fi-FI" sz="1400" dirty="0" err="1" smtClean="0">
                <a:solidFill>
                  <a:schemeClr val="bg1"/>
                </a:solidFill>
              </a:rPr>
              <a:t>publiques</a:t>
            </a:r>
            <a:r>
              <a:rPr lang="fi-FI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D0A79-78A2-4CE7-933F-19251BDD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16DDC-CF0E-4E9A-B76F-8D1E5C2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9364-1523-427E-83A5-E4F370B6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05043-14CD-9247-B704-20A6FD6C7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1737" y="0"/>
            <a:ext cx="181754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783BDF-CFB3-FC47-963F-3EDEF9919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88" b="44012"/>
          <a:stretch/>
        </p:blipFill>
        <p:spPr>
          <a:xfrm>
            <a:off x="0" y="0"/>
            <a:ext cx="12192000" cy="3219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8AAAE-7667-4C7C-83FF-643E530E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925" y="4669124"/>
            <a:ext cx="5222012" cy="87379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Super facile à </a:t>
            </a:r>
            <a:r>
              <a:rPr lang="fr-FR" dirty="0" smtClean="0">
                <a:solidFill>
                  <a:schemeClr val="tx1"/>
                </a:solidFill>
              </a:rPr>
              <a:t>recharger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D0A79-78A2-4CE7-933F-19251BDD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16DDC-CF0E-4E9A-B76F-8D1E5C2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9364-1523-427E-83A5-E4F370B6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CE59EE-9740-9D42-8F47-18E18422E001}"/>
              </a:ext>
            </a:extLst>
          </p:cNvPr>
          <p:cNvSpPr txBox="1">
            <a:spLocks/>
          </p:cNvSpPr>
          <p:nvPr/>
        </p:nvSpPr>
        <p:spPr>
          <a:xfrm>
            <a:off x="3897926" y="3785535"/>
            <a:ext cx="4726622" cy="8737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8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Super facile à installer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0E4E79-A1A2-2042-BDED-94704FA90FD0}"/>
              </a:ext>
            </a:extLst>
          </p:cNvPr>
          <p:cNvSpPr txBox="1">
            <a:spLocks/>
          </p:cNvSpPr>
          <p:nvPr/>
        </p:nvSpPr>
        <p:spPr>
          <a:xfrm>
            <a:off x="3875274" y="5542916"/>
            <a:ext cx="4987373" cy="8737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8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Super facile à </a:t>
            </a:r>
            <a:r>
              <a:rPr lang="fr-FR" dirty="0" smtClean="0">
                <a:solidFill>
                  <a:schemeClr val="tx1"/>
                </a:solidFill>
              </a:rPr>
              <a:t>contrôler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D0A79-78A2-4CE7-933F-19251BDD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16DDC-CF0E-4E9A-B76F-8D1E5C2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9364-1523-427E-83A5-E4F370B6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06" y="1727900"/>
            <a:ext cx="2614837" cy="38704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D56EAD2-7CC0-AB47-B8A7-03D022FED347}"/>
              </a:ext>
            </a:extLst>
          </p:cNvPr>
          <p:cNvSpPr txBox="1">
            <a:spLocks/>
          </p:cNvSpPr>
          <p:nvPr/>
        </p:nvSpPr>
        <p:spPr>
          <a:xfrm>
            <a:off x="838800" y="277674"/>
            <a:ext cx="11080800" cy="13354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8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Ensto </a:t>
            </a:r>
            <a:r>
              <a:rPr lang="fi-FI" dirty="0" smtClean="0"/>
              <a:t>One</a:t>
            </a:r>
            <a:endParaRPr lang="fi-FI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79334A-706A-CB4D-A2E2-619BAB9B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125878"/>
            <a:ext cx="4375647" cy="3114184"/>
          </a:xfrm>
        </p:spPr>
        <p:txBody>
          <a:bodyPr/>
          <a:lstStyle/>
          <a:p>
            <a:r>
              <a:rPr lang="fr-FR" dirty="0" smtClean="0"/>
              <a:t>Deux versions</a:t>
            </a:r>
          </a:p>
          <a:p>
            <a:pPr lvl="1"/>
            <a:r>
              <a:rPr lang="fr-FR" dirty="0" smtClean="0"/>
              <a:t>3.6kW (16A monophasé)</a:t>
            </a:r>
          </a:p>
          <a:p>
            <a:pPr lvl="1"/>
            <a:r>
              <a:rPr lang="fr-FR" dirty="0" smtClean="0"/>
              <a:t>7.4kW (32A monophasé)</a:t>
            </a:r>
          </a:p>
          <a:p>
            <a:endParaRPr lang="fr-FR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479" y="3678670"/>
            <a:ext cx="863797" cy="77487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68" y="4773572"/>
            <a:ext cx="1053466" cy="2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67E9-CD35-C243-A4F1-70163F47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Capacité de recharge des véhicules électriques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3C39-F16B-3A47-B3CD-029D5AA5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2FED-078F-6B41-9B0F-37E4A0C2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1C68-63BF-1E48-852E-207D82B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6</a:t>
            </a:fld>
            <a:endParaRPr lang="en-US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277" y="1262678"/>
            <a:ext cx="5903542" cy="50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6C49-B4FE-7C47-8AFE-0FDD811B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2426401"/>
            <a:ext cx="10512000" cy="830997"/>
          </a:xfrm>
        </p:spPr>
        <p:txBody>
          <a:bodyPr/>
          <a:lstStyle/>
          <a:p>
            <a:r>
              <a:rPr lang="fi-FI" dirty="0"/>
              <a:t>Ensto </a:t>
            </a:r>
            <a:r>
              <a:rPr lang="fi-FI" dirty="0" smtClean="0"/>
              <a:t>One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D65B-C241-E247-B85F-D551C931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Ensto One – Super facile à installer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334A-706A-CB4D-A2E2-619BAB9B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659370"/>
            <a:ext cx="7209048" cy="4671645"/>
          </a:xfrm>
        </p:spPr>
        <p:txBody>
          <a:bodyPr/>
          <a:lstStyle/>
          <a:p>
            <a:r>
              <a:rPr lang="fr-FR" sz="2400" dirty="0" smtClean="0"/>
              <a:t>Application mobile pour programmation en Bluetooth mobile </a:t>
            </a:r>
            <a:r>
              <a:rPr lang="fr-FR" sz="2400" dirty="0" err="1" smtClean="0"/>
              <a:t>app</a:t>
            </a:r>
            <a:r>
              <a:rPr lang="fr-FR" sz="2400" dirty="0" smtClean="0"/>
              <a:t> des bornes par l'installateur (réglage du courant et MAJ logiciel)</a:t>
            </a:r>
          </a:p>
          <a:p>
            <a:r>
              <a:rPr lang="fr-FR" sz="2400" dirty="0" smtClean="0"/>
              <a:t>Détection des courants de fuite DC (RDC-DD), conformément à l'IEC61851-1</a:t>
            </a:r>
          </a:p>
          <a:p>
            <a:r>
              <a:rPr lang="fr-FR" sz="2400" dirty="0" smtClean="0"/>
              <a:t>Disjoncteur différentiel inclus (RCBO, 30mA) accessible en ouvrant la trappe</a:t>
            </a:r>
          </a:p>
          <a:p>
            <a:r>
              <a:rPr lang="fr-FR" sz="2400" dirty="0" smtClean="0"/>
              <a:t>Installation murale facile et rapide</a:t>
            </a:r>
          </a:p>
          <a:p>
            <a:r>
              <a:rPr lang="fr-FR" sz="2400" dirty="0" smtClean="0"/>
              <a:t>Accessoires d'installation en option</a:t>
            </a:r>
          </a:p>
          <a:p>
            <a:pPr lvl="1"/>
            <a:r>
              <a:rPr lang="fr-FR" sz="2200" dirty="0" smtClean="0"/>
              <a:t>Au sol</a:t>
            </a:r>
          </a:p>
          <a:p>
            <a:pPr lvl="1"/>
            <a:r>
              <a:rPr lang="fr-FR" sz="2200" dirty="0" smtClean="0"/>
              <a:t>Sur poteau Ø60mm</a:t>
            </a:r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7B1A-3107-AB4B-80F2-6C3351B9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C09A-023D-BA46-A39A-1A2BC51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155D-1B1F-A541-8EB1-F15DDFA8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80" y="1590140"/>
            <a:ext cx="2691309" cy="39836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1486" y="4805307"/>
            <a:ext cx="1065013" cy="1014175"/>
            <a:chOff x="9701910" y="4597557"/>
            <a:chExt cx="1443347" cy="1470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935460-F9E1-0444-9091-FE3C6C770E3F}"/>
                </a:ext>
              </a:extLst>
            </p:cNvPr>
            <p:cNvSpPr/>
            <p:nvPr/>
          </p:nvSpPr>
          <p:spPr>
            <a:xfrm rot="18741856">
              <a:off x="9688224" y="4611243"/>
              <a:ext cx="1470719" cy="14433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 dirty="0" err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E5A170-702D-B64F-9E97-85DAD666080E}"/>
                </a:ext>
              </a:extLst>
            </p:cNvPr>
            <p:cNvSpPr txBox="1"/>
            <p:nvPr/>
          </p:nvSpPr>
          <p:spPr>
            <a:xfrm>
              <a:off x="9768085" y="4802880"/>
              <a:ext cx="1310995" cy="95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400" b="1" dirty="0" err="1">
                  <a:solidFill>
                    <a:schemeClr val="bg1"/>
                  </a:solidFill>
                </a:rPr>
                <a:t>Intuitive</a:t>
              </a:r>
              <a:r>
                <a:rPr lang="fi-FI" sz="14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Bluetooth </a:t>
              </a:r>
            </a:p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mobile </a:t>
              </a:r>
              <a:r>
                <a:rPr lang="fi-FI" sz="1400" b="1" dirty="0" err="1">
                  <a:solidFill>
                    <a:schemeClr val="bg1"/>
                  </a:solidFill>
                </a:rPr>
                <a:t>app</a:t>
              </a:r>
              <a:r>
                <a:rPr lang="fi-FI" sz="1400" b="1" dirty="0">
                  <a:solidFill>
                    <a:schemeClr val="bg1"/>
                  </a:solidFill>
                </a:rPr>
                <a:t>!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811AF29-CCE0-BF4F-A2ED-BEDA9AFC0E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081" y="4063183"/>
            <a:ext cx="1189852" cy="1767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171E76-BFB0-EB41-BFE5-A4C2038717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167" y="5573818"/>
            <a:ext cx="520520" cy="838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108" y="1209918"/>
            <a:ext cx="863797" cy="7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61E8-9BCB-1640-A927-8CE4C146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Application mobile Ensto </a:t>
            </a:r>
            <a:r>
              <a:rPr lang="fi-FI" dirty="0" err="1"/>
              <a:t>Charger</a:t>
            </a:r>
            <a:r>
              <a:rPr lang="fi-FI" dirty="0"/>
              <a:t> </a:t>
            </a:r>
            <a:r>
              <a:rPr lang="fi-FI" dirty="0" smtClean="0"/>
              <a:t>Control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1194-19D5-C54A-96C5-B841CDC5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82" y="1501674"/>
            <a:ext cx="5030472" cy="4276911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L'application mobile Ensto Charger Control permet une installation facile. Elle permet de régler le courant maximal ainsi que de mettre à jour le logiciel. Elle permet aussi de remonter l'historique des erreurs.</a:t>
            </a:r>
          </a:p>
          <a:p>
            <a:endParaRPr lang="fr-F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E3C67-83BC-974C-93DB-B0E8CE6D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AUG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1F67-F46E-3643-A6AA-207337D6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Ensto One - The charger for apartments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0664E-A89C-2546-96F6-597B7F40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642-CEA8-4348-808B-B85CA84B7F2D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77" y="5558761"/>
            <a:ext cx="741405" cy="20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0370A-0B66-2647-862F-9CF83A05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77" y="1676645"/>
            <a:ext cx="2169107" cy="3858119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ADD19-E7D8-254F-8C5F-F1915EF9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94" y="1676645"/>
            <a:ext cx="2169106" cy="385811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9F50C2-3320-D646-9B37-A789853A2B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24" y="3158875"/>
            <a:ext cx="1651462" cy="2937401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0B615D-58DE-4744-BA91-5E4326A9826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36" y="3501315"/>
            <a:ext cx="1458936" cy="259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0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sto">
  <a:themeElements>
    <a:clrScheme name="Ensto">
      <a:dk1>
        <a:srgbClr val="646363"/>
      </a:dk1>
      <a:lt1>
        <a:srgbClr val="FFFFFF"/>
      </a:lt1>
      <a:dk2>
        <a:srgbClr val="09374F"/>
      </a:dk2>
      <a:lt2>
        <a:srgbClr val="E7E6E6"/>
      </a:lt2>
      <a:accent1>
        <a:srgbClr val="008FDB"/>
      </a:accent1>
      <a:accent2>
        <a:srgbClr val="6AAC3C"/>
      </a:accent2>
      <a:accent3>
        <a:srgbClr val="646363"/>
      </a:accent3>
      <a:accent4>
        <a:srgbClr val="F47C00"/>
      </a:accent4>
      <a:accent5>
        <a:srgbClr val="008FDB"/>
      </a:accent5>
      <a:accent6>
        <a:srgbClr val="09374F"/>
      </a:accent6>
      <a:hlink>
        <a:srgbClr val="008FDB"/>
      </a:hlink>
      <a:folHlink>
        <a:srgbClr val="6E3EC4"/>
      </a:folHlink>
    </a:clrScheme>
    <a:fontScheme name="Ens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sto Presentation Template.potx" id="{A5C751D2-AEA9-4967-A9E0-8D3A45FBE34F}" vid="{DD47CECA-083A-46E3-BC9D-FC21A7C491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AF50AAC983845A9410D5B0BD0CAB5" ma:contentTypeVersion="2" ma:contentTypeDescription="Create a new document." ma:contentTypeScope="" ma:versionID="7a0b08c3f64dd1c0eff897a1697b30b5">
  <xsd:schema xmlns:xsd="http://www.w3.org/2001/XMLSchema" xmlns:xs="http://www.w3.org/2001/XMLSchema" xmlns:p="http://schemas.microsoft.com/office/2006/metadata/properties" xmlns:ns1="http://schemas.microsoft.com/sharepoint/v3" xmlns:ns2="599bef3f-635a-422f-9a8c-989eb6dd66fb" targetNamespace="http://schemas.microsoft.com/office/2006/metadata/properties" ma:root="true" ma:fieldsID="94e755b098f6b513a0f3f0c1367cd280" ns1:_="" ns2:_="">
    <xsd:import namespace="http://schemas.microsoft.com/sharepoint/v3"/>
    <xsd:import namespace="599bef3f-635a-422f-9a8c-989eb6dd66f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bef3f-635a-422f-9a8c-989eb6dd66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52D041-D9C0-43E2-8027-6974DFA195F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599bef3f-635a-422f-9a8c-989eb6dd66f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14FC50-50D3-49AB-AF33-3A27E9ECF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8BB81-48DA-4833-8E59-9BEEDA6D2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9bef3f-635a-422f-9a8c-989eb6dd6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816</Words>
  <Application>Microsoft Office PowerPoint</Application>
  <PresentationFormat>Grand écran</PresentationFormat>
  <Paragraphs>194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Ensto</vt:lpstr>
      <vt:lpstr>Ensto One</vt:lpstr>
      <vt:lpstr>Où recharge-t-on son VE?</vt:lpstr>
      <vt:lpstr>Présentation PowerPoint</vt:lpstr>
      <vt:lpstr>Super facile à recharger</vt:lpstr>
      <vt:lpstr>Présentation PowerPoint</vt:lpstr>
      <vt:lpstr>Capacité de recharge des véhicules électriques</vt:lpstr>
      <vt:lpstr>Ensto One</vt:lpstr>
      <vt:lpstr>Ensto One – Super facile à installer</vt:lpstr>
      <vt:lpstr>Application mobile Ensto Charger Control</vt:lpstr>
      <vt:lpstr>Application mobile</vt:lpstr>
      <vt:lpstr>Accessoires d'installation (en option)</vt:lpstr>
      <vt:lpstr>Ensto One – Super facile à recharger</vt:lpstr>
      <vt:lpstr>Ensto One – Super facile à contrôler</vt:lpstr>
      <vt:lpstr>Ensto One</vt:lpstr>
      <vt:lpstr>Informations techniques</vt:lpstr>
      <vt:lpstr>Ensto One – Raccordement électrique</vt:lpstr>
      <vt:lpstr>Dimensions et espace requis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Ensto One</dc:title>
  <dc:creator>Päivi Linteri</dc:creator>
  <cp:lastModifiedBy>Demessine Guillaume</cp:lastModifiedBy>
  <cp:revision>58</cp:revision>
  <dcterms:created xsi:type="dcterms:W3CDTF">2020-09-02T14:28:40Z</dcterms:created>
  <dcterms:modified xsi:type="dcterms:W3CDTF">2021-05-07T07:52:33Z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0x010100A96AF50AAC983845A9410D5B0BD0CAB5</vt:lpwstr>
  </property>
</Properties>
</file>